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99" r:id="rId3"/>
    <p:sldMasterId id="2147483761" r:id="rId4"/>
  </p:sldMasterIdLst>
  <p:notesMasterIdLst>
    <p:notesMasterId r:id="rId20"/>
  </p:notesMasterIdLst>
  <p:sldIdLst>
    <p:sldId id="1682" r:id="rId5"/>
    <p:sldId id="1680" r:id="rId6"/>
    <p:sldId id="1669" r:id="rId7"/>
    <p:sldId id="493" r:id="rId8"/>
    <p:sldId id="448" r:id="rId9"/>
    <p:sldId id="440" r:id="rId10"/>
    <p:sldId id="1675" r:id="rId11"/>
    <p:sldId id="1661" r:id="rId12"/>
    <p:sldId id="814" r:id="rId13"/>
    <p:sldId id="783" r:id="rId14"/>
    <p:sldId id="1683" r:id="rId15"/>
    <p:sldId id="1679" r:id="rId16"/>
    <p:sldId id="1660" r:id="rId17"/>
    <p:sldId id="450" r:id="rId18"/>
    <p:sldId id="256" r:id="rId1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547F"/>
    <a:srgbClr val="3B3838"/>
    <a:srgbClr val="48AEE2"/>
    <a:srgbClr val="46ABDF"/>
    <a:srgbClr val="349B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3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1" y="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B39A7A-0F34-41B7-B769-E3012F30DB4A}" type="datetimeFigureOut">
              <a:rPr lang="de-DE" smtClean="0"/>
              <a:t>18.05.2025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4F091A-DF1D-4518-A612-20AD32C6B02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2884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3B26F8-88C1-4EBA-96E3-029F6EC0B97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5120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57CE38-9D93-4E72-9511-FD38C341797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39400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57CE38-9D93-4E72-9511-FD38C341797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4869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88913" y="1389063"/>
            <a:ext cx="6664325" cy="37496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57CE38-9D93-4E72-9511-FD38C3417975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48438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57CE38-9D93-4E72-9511-FD38C341797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0848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989263" y="889000"/>
            <a:ext cx="4256087" cy="23955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57CE38-9D93-4E72-9511-FD38C341797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97283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57CE38-9D93-4E72-9511-FD38C341797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08304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57CE38-9D93-4E72-9511-FD38C341797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28636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57CE38-9D93-4E72-9511-FD38C341797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31085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3B26F8-88C1-4EBA-96E3-029F6EC0B97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211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C92900-EC6A-4567-8FC3-4432BC92A1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B69F4C3-952F-438D-AB76-22143FBCE8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91CA1FF-E63A-4A4E-98D9-99E4AC0BA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49A39-EEF1-4F62-9F68-2B330B7FBF85}" type="datetimeFigureOut">
              <a:rPr lang="de-DE" smtClean="0"/>
              <a:t>18.05.2025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2723B3B-1907-45EC-84E2-650973589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5B86743-6511-4FC5-9A59-DCBA908EA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6A260-EB55-4F56-8628-33361A9B522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0053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D16685-4FB2-4643-A8E3-8963DD96E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FD86A73F-93E5-4406-9D95-A86EAA5BD5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EA82BAA-6BBC-4F76-8BBB-7C41EBE58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49A39-EEF1-4F62-9F68-2B330B7FBF85}" type="datetimeFigureOut">
              <a:rPr lang="de-DE" smtClean="0"/>
              <a:t>18.05.2025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85C4D1C-6305-45F0-B0C4-70425E2B5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C772501-7167-49A0-B7B3-25A4946D6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6A260-EB55-4F56-8628-33361A9B522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9706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B0C73BF8-A0D6-4CD9-99E9-A7265B4317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ECDF3461-5A5B-40F9-846A-033E745E35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38E1FE1-BAD8-4707-8DC3-17795AC02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49A39-EEF1-4F62-9F68-2B330B7FBF85}" type="datetimeFigureOut">
              <a:rPr lang="de-DE" smtClean="0"/>
              <a:t>18.05.2025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46C8308-D71A-4D51-A111-5D02EEE85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F521927-87B7-4A75-B1CD-48F653243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6A260-EB55-4F56-8628-33361A9B522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95180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6977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98687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5286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367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5/18/2025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6799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31963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5/18/2025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43510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2473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1F83A9-74B6-4BB9-969D-3A3C6AF3F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F4BCCD4-47A9-43A1-8668-77A2A16CDB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34EE7D8-6CD6-4148-B119-44A4548CC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49A39-EEF1-4F62-9F68-2B330B7FBF85}" type="datetimeFigureOut">
              <a:rPr lang="de-DE" smtClean="0"/>
              <a:t>18.05.2025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CACB592-2AD3-4D12-AFE5-928424C35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B020B6F-5D5C-42C6-9A79-640DC30C9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6A260-EB55-4F56-8628-33361A9B522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02567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8928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9676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0068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93" r="849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141910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93" r="849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4141645"/>
            <a:ext cx="12192000" cy="223231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80" y="4141645"/>
            <a:ext cx="9144000" cy="1582194"/>
          </a:xfrm>
          <a:prstGeom prst="rect">
            <a:avLst/>
          </a:prstGeom>
        </p:spPr>
        <p:txBody>
          <a:bodyPr lIns="0" anchor="b"/>
          <a:lstStyle>
            <a:lvl1pPr algn="l">
              <a:defRPr sz="4400">
                <a:solidFill>
                  <a:srgbClr val="0F547E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80" y="5572411"/>
            <a:ext cx="9144000" cy="521361"/>
          </a:xfrm>
          <a:prstGeom prst="rect">
            <a:avLst/>
          </a:prstGeom>
        </p:spPr>
        <p:txBody>
          <a:bodyPr lIns="0"/>
          <a:lstStyle>
            <a:lvl1pPr marL="0" indent="0" algn="l">
              <a:buNone/>
              <a:defRPr sz="2400">
                <a:solidFill>
                  <a:srgbClr val="76B6C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803042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93" r="849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796825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0358C9E-E786-47FF-8FEB-85FD26EF1400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235B4A8-08E9-41FA-8A2A-DF9629459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5317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5229" y="476590"/>
            <a:ext cx="10503465" cy="792110"/>
          </a:xfrm>
          <a:prstGeom prst="rect">
            <a:avLst/>
          </a:prstGeom>
        </p:spPr>
        <p:txBody>
          <a:bodyPr lIns="0"/>
          <a:lstStyle>
            <a:lvl1pPr>
              <a:defRPr sz="2800" b="1">
                <a:solidFill>
                  <a:srgbClr val="0F547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32179" y="6189677"/>
            <a:ext cx="6711995" cy="365125"/>
          </a:xfrm>
          <a:prstGeom prst="rect">
            <a:avLst/>
          </a:prstGeom>
        </p:spPr>
        <p:txBody>
          <a:bodyPr lIns="0" anchor="b"/>
          <a:lstStyle>
            <a:lvl1pPr>
              <a:defRPr sz="900"/>
            </a:lvl1pPr>
          </a:lstStyle>
          <a:p>
            <a:endParaRPr lang="en-US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8187904" y="6381179"/>
            <a:ext cx="3637827" cy="353193"/>
            <a:chOff x="5413324" y="15858"/>
            <a:chExt cx="3482762" cy="450850"/>
          </a:xfrm>
        </p:grpSpPr>
        <p:pic>
          <p:nvPicPr>
            <p:cNvPr id="7" name="Grafik 14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17600" y="152638"/>
              <a:ext cx="3078486" cy="252985"/>
            </a:xfrm>
            <a:prstGeom prst="rect">
              <a:avLst/>
            </a:prstGeom>
          </p:spPr>
        </p:pic>
        <p:pic>
          <p:nvPicPr>
            <p:cNvPr id="8" name="Picture 3" descr="C:\My files\Graphic Projects\Upgrade\New logo\logo-100x100.png"/>
            <p:cNvPicPr>
              <a:picLocks noChangeAspect="1" noChangeArrowheads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3324" y="15858"/>
              <a:ext cx="450850" cy="450850"/>
            </a:xfrm>
            <a:prstGeom prst="rect">
              <a:avLst/>
            </a:prstGeom>
            <a:noFill/>
          </p:spPr>
        </p:pic>
      </p:grpSp>
      <p:cxnSp>
        <p:nvCxnSpPr>
          <p:cNvPr id="10" name="Straight Connector 9"/>
          <p:cNvCxnSpPr/>
          <p:nvPr userDrawn="1"/>
        </p:nvCxnSpPr>
        <p:spPr>
          <a:xfrm flipH="1">
            <a:off x="0" y="6572674"/>
            <a:ext cx="8016267" cy="0"/>
          </a:xfrm>
          <a:prstGeom prst="line">
            <a:avLst/>
          </a:prstGeom>
          <a:ln>
            <a:solidFill>
              <a:srgbClr val="BECE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35369" y="6450155"/>
            <a:ext cx="398507" cy="246221"/>
          </a:xfrm>
          <a:prstGeom prst="rect">
            <a:avLst/>
          </a:prstGeom>
          <a:solidFill>
            <a:schemeClr val="bg1"/>
          </a:solidFill>
        </p:spPr>
        <p:txBody>
          <a:bodyPr lIns="0" rIns="0" anchor="ctr">
            <a:spAutoFit/>
          </a:bodyPr>
          <a:lstStyle>
            <a:lvl1pPr algn="ctr">
              <a:defRPr sz="1000">
                <a:solidFill>
                  <a:srgbClr val="76B6C5"/>
                </a:solidFill>
              </a:defRPr>
            </a:lvl1pPr>
          </a:lstStyle>
          <a:p>
            <a:fld id="{1235B4A8-08E9-41FA-8A2A-DF9629459A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387850"/>
      </p:ext>
    </p:extLst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32179" y="6189677"/>
            <a:ext cx="6711995" cy="365125"/>
          </a:xfrm>
          <a:prstGeom prst="rect">
            <a:avLst/>
          </a:prstGeom>
        </p:spPr>
        <p:txBody>
          <a:bodyPr lIns="0" anchor="b"/>
          <a:lstStyle>
            <a:lvl1pPr>
              <a:defRPr sz="900"/>
            </a:lvl1pPr>
          </a:lstStyle>
          <a:p>
            <a:endParaRPr lang="en-US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8187904" y="6381179"/>
            <a:ext cx="3637827" cy="353193"/>
            <a:chOff x="5413324" y="15858"/>
            <a:chExt cx="3482762" cy="450850"/>
          </a:xfrm>
        </p:grpSpPr>
        <p:pic>
          <p:nvPicPr>
            <p:cNvPr id="7" name="Grafik 14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17600" y="152638"/>
              <a:ext cx="3078486" cy="252985"/>
            </a:xfrm>
            <a:prstGeom prst="rect">
              <a:avLst/>
            </a:prstGeom>
          </p:spPr>
        </p:pic>
        <p:pic>
          <p:nvPicPr>
            <p:cNvPr id="8" name="Picture 3" descr="C:\My files\Graphic Projects\Upgrade\New logo\logo-100x100.png"/>
            <p:cNvPicPr>
              <a:picLocks noChangeAspect="1" noChangeArrowheads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3324" y="15858"/>
              <a:ext cx="450850" cy="450850"/>
            </a:xfrm>
            <a:prstGeom prst="rect">
              <a:avLst/>
            </a:prstGeom>
            <a:noFill/>
          </p:spPr>
        </p:pic>
      </p:grpSp>
      <p:cxnSp>
        <p:nvCxnSpPr>
          <p:cNvPr id="10" name="Straight Connector 9"/>
          <p:cNvCxnSpPr/>
          <p:nvPr userDrawn="1"/>
        </p:nvCxnSpPr>
        <p:spPr>
          <a:xfrm flipH="1">
            <a:off x="0" y="6572674"/>
            <a:ext cx="8016267" cy="0"/>
          </a:xfrm>
          <a:prstGeom prst="line">
            <a:avLst/>
          </a:prstGeom>
          <a:ln>
            <a:solidFill>
              <a:srgbClr val="BECE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35369" y="6450155"/>
            <a:ext cx="398507" cy="246221"/>
          </a:xfrm>
          <a:prstGeom prst="rect">
            <a:avLst/>
          </a:prstGeom>
          <a:solidFill>
            <a:schemeClr val="bg1"/>
          </a:solidFill>
        </p:spPr>
        <p:txBody>
          <a:bodyPr lIns="0" rIns="0" anchor="ctr">
            <a:spAutoFit/>
          </a:bodyPr>
          <a:lstStyle>
            <a:lvl1pPr algn="ctr">
              <a:defRPr sz="1000">
                <a:solidFill>
                  <a:srgbClr val="76B6C5"/>
                </a:solidFill>
              </a:defRPr>
            </a:lvl1pPr>
          </a:lstStyle>
          <a:p>
            <a:fld id="{1235B4A8-08E9-41FA-8A2A-DF9629459A8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1"/>
            <a:ext cx="12192000" cy="815305"/>
          </a:xfrm>
          <a:prstGeom prst="rect">
            <a:avLst/>
          </a:prstGeom>
          <a:solidFill>
            <a:srgbClr val="136A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dirty="0">
              <a:solidFill>
                <a:srgbClr val="799AB3"/>
              </a:solidFill>
            </a:endParaRPr>
          </a:p>
        </p:txBody>
      </p:sp>
      <p:sp>
        <p:nvSpPr>
          <p:cNvPr id="13" name="Right Triangle 12"/>
          <p:cNvSpPr/>
          <p:nvPr userDrawn="1"/>
        </p:nvSpPr>
        <p:spPr>
          <a:xfrm flipH="1" flipV="1">
            <a:off x="-5931" y="815305"/>
            <a:ext cx="287861" cy="165072"/>
          </a:xfrm>
          <a:prstGeom prst="rtTriangle">
            <a:avLst/>
          </a:prstGeom>
          <a:solidFill>
            <a:srgbClr val="76B6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293765" y="195717"/>
            <a:ext cx="10503465" cy="792110"/>
          </a:xfrm>
          <a:prstGeom prst="rect">
            <a:avLst/>
          </a:prstGeo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08420879"/>
      </p:ext>
    </p:extLst>
  </p:cSld>
  <p:clrMapOvr>
    <a:masterClrMapping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32179" y="6189677"/>
            <a:ext cx="6711995" cy="365125"/>
          </a:xfrm>
          <a:prstGeom prst="rect">
            <a:avLst/>
          </a:prstGeom>
        </p:spPr>
        <p:txBody>
          <a:bodyPr lIns="0" anchor="b"/>
          <a:lstStyle>
            <a:lvl1pPr>
              <a:defRPr sz="900"/>
            </a:lvl1pPr>
          </a:lstStyle>
          <a:p>
            <a:endParaRPr lang="en-US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8187904" y="6381179"/>
            <a:ext cx="3637827" cy="353193"/>
            <a:chOff x="5413324" y="15858"/>
            <a:chExt cx="3482762" cy="450850"/>
          </a:xfrm>
        </p:grpSpPr>
        <p:pic>
          <p:nvPicPr>
            <p:cNvPr id="7" name="Grafik 14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17600" y="152638"/>
              <a:ext cx="3078486" cy="252985"/>
            </a:xfrm>
            <a:prstGeom prst="rect">
              <a:avLst/>
            </a:prstGeom>
          </p:spPr>
        </p:pic>
        <p:pic>
          <p:nvPicPr>
            <p:cNvPr id="8" name="Picture 3" descr="C:\My files\Graphic Projects\Upgrade\New logo\logo-100x100.png"/>
            <p:cNvPicPr>
              <a:picLocks noChangeAspect="1" noChangeArrowheads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3324" y="15858"/>
              <a:ext cx="450850" cy="450850"/>
            </a:xfrm>
            <a:prstGeom prst="rect">
              <a:avLst/>
            </a:prstGeom>
            <a:noFill/>
          </p:spPr>
        </p:pic>
      </p:grpSp>
      <p:cxnSp>
        <p:nvCxnSpPr>
          <p:cNvPr id="10" name="Straight Connector 9"/>
          <p:cNvCxnSpPr/>
          <p:nvPr userDrawn="1"/>
        </p:nvCxnSpPr>
        <p:spPr>
          <a:xfrm flipH="1">
            <a:off x="0" y="6572674"/>
            <a:ext cx="8016267" cy="0"/>
          </a:xfrm>
          <a:prstGeom prst="line">
            <a:avLst/>
          </a:prstGeom>
          <a:ln>
            <a:solidFill>
              <a:srgbClr val="BECE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35369" y="6450155"/>
            <a:ext cx="398507" cy="246221"/>
          </a:xfrm>
          <a:prstGeom prst="rect">
            <a:avLst/>
          </a:prstGeom>
          <a:solidFill>
            <a:schemeClr val="bg1"/>
          </a:solidFill>
        </p:spPr>
        <p:txBody>
          <a:bodyPr lIns="0" rIns="0" anchor="ctr">
            <a:spAutoFit/>
          </a:bodyPr>
          <a:lstStyle>
            <a:lvl1pPr algn="ctr">
              <a:defRPr sz="1000">
                <a:solidFill>
                  <a:srgbClr val="76B6C5"/>
                </a:solidFill>
              </a:defRPr>
            </a:lvl1pPr>
          </a:lstStyle>
          <a:p>
            <a:fld id="{1235B4A8-08E9-41FA-8A2A-DF9629459A8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1"/>
            <a:ext cx="12192000" cy="815305"/>
          </a:xfrm>
          <a:prstGeom prst="rect">
            <a:avLst/>
          </a:prstGeom>
          <a:solidFill>
            <a:srgbClr val="136A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dirty="0">
              <a:solidFill>
                <a:srgbClr val="799AB3"/>
              </a:solidFill>
            </a:endParaRPr>
          </a:p>
        </p:txBody>
      </p:sp>
      <p:sp>
        <p:nvSpPr>
          <p:cNvPr id="13" name="Right Triangle 12"/>
          <p:cNvSpPr/>
          <p:nvPr userDrawn="1"/>
        </p:nvSpPr>
        <p:spPr>
          <a:xfrm flipH="1" flipV="1">
            <a:off x="-5931" y="815305"/>
            <a:ext cx="287861" cy="165072"/>
          </a:xfrm>
          <a:prstGeom prst="rtTriangle">
            <a:avLst/>
          </a:prstGeom>
          <a:solidFill>
            <a:srgbClr val="76B6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293765" y="195717"/>
            <a:ext cx="10503465" cy="792110"/>
          </a:xfrm>
          <a:prstGeom prst="rect">
            <a:avLst/>
          </a:prstGeo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7C240476-D470-4596-A0B1-B0ADD9860A1E}"/>
              </a:ext>
            </a:extLst>
          </p:cNvPr>
          <p:cNvSpPr txBox="1"/>
          <p:nvPr userDrawn="1"/>
        </p:nvSpPr>
        <p:spPr>
          <a:xfrm>
            <a:off x="-5931" y="1196690"/>
            <a:ext cx="61019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Clr>
                <a:srgbClr val="0F547E"/>
              </a:buClr>
              <a:buFont typeface="Arial" panose="020B0604020202020204" pitchFamily="34" charset="0"/>
              <a:buChar char="•"/>
            </a:pPr>
            <a:r>
              <a:rPr lang="de-DE" sz="2400" b="1" dirty="0">
                <a:solidFill>
                  <a:srgbClr val="76B6C5"/>
                </a:solidFill>
              </a:rPr>
              <a:t>ABC</a:t>
            </a:r>
          </a:p>
          <a:p>
            <a:pPr marL="742950" lvl="1" indent="-285750">
              <a:buClr>
                <a:srgbClr val="0F547E"/>
              </a:buClr>
              <a:buFont typeface="Arial" panose="020B0604020202020204" pitchFamily="34" charset="0"/>
              <a:buChar char="•"/>
            </a:pPr>
            <a:r>
              <a:rPr lang="de-DE" sz="2400" b="1" dirty="0">
                <a:solidFill>
                  <a:srgbClr val="76B6C5"/>
                </a:solidFill>
              </a:rPr>
              <a:t>DEF</a:t>
            </a:r>
          </a:p>
          <a:p>
            <a:pPr marL="742950" lvl="1" indent="-285750">
              <a:buClr>
                <a:srgbClr val="0F547E"/>
              </a:buClr>
              <a:buFont typeface="Arial" panose="020B0604020202020204" pitchFamily="34" charset="0"/>
              <a:buChar char="•"/>
            </a:pPr>
            <a:r>
              <a:rPr lang="de-DE" sz="2400" b="1" dirty="0">
                <a:solidFill>
                  <a:srgbClr val="76B6C5"/>
                </a:solidFill>
              </a:rPr>
              <a:t>GHI</a:t>
            </a:r>
          </a:p>
          <a:p>
            <a:pPr marL="457200" lvl="1" indent="0">
              <a:buClr>
                <a:srgbClr val="0F547E"/>
              </a:buClr>
              <a:buFont typeface="Arial" panose="020B0604020202020204" pitchFamily="34" charset="0"/>
              <a:buNone/>
            </a:pPr>
            <a:endParaRPr lang="de-DE" sz="2400" b="1" dirty="0">
              <a:solidFill>
                <a:srgbClr val="76B6C5"/>
              </a:solidFill>
            </a:endParaRPr>
          </a:p>
          <a:p>
            <a:pPr marL="742950" lvl="1" indent="-285750">
              <a:buClr>
                <a:srgbClr val="0F547E"/>
              </a:buClr>
              <a:buFont typeface="Arial" panose="020B0604020202020204" pitchFamily="34" charset="0"/>
              <a:buChar char="•"/>
            </a:pPr>
            <a:endParaRPr lang="de-DE" sz="2400" b="1" dirty="0">
              <a:solidFill>
                <a:srgbClr val="76B6C5"/>
              </a:solidFill>
            </a:endParaRPr>
          </a:p>
          <a:p>
            <a:pPr marL="742950" lvl="1" indent="-285750">
              <a:buClr>
                <a:srgbClr val="0F547E"/>
              </a:buClr>
              <a:buFont typeface="Arial" panose="020B0604020202020204" pitchFamily="34" charset="0"/>
              <a:buChar char="•"/>
            </a:pPr>
            <a:endParaRPr lang="de-DE" sz="2400" b="1" dirty="0">
              <a:solidFill>
                <a:srgbClr val="76B6C5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9FE2561-11FB-4261-A911-AC48CACFE065}"/>
              </a:ext>
            </a:extLst>
          </p:cNvPr>
          <p:cNvSpPr txBox="1"/>
          <p:nvPr userDrawn="1"/>
        </p:nvSpPr>
        <p:spPr>
          <a:xfrm>
            <a:off x="6089072" y="1199357"/>
            <a:ext cx="61019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Clr>
                <a:srgbClr val="0F547E"/>
              </a:buClr>
              <a:buFont typeface="Arial" panose="020B0604020202020204" pitchFamily="34" charset="0"/>
              <a:buChar char="•"/>
            </a:pPr>
            <a:r>
              <a:rPr lang="de-DE" sz="2400" b="1" dirty="0">
                <a:solidFill>
                  <a:srgbClr val="76B6C5"/>
                </a:solidFill>
              </a:rPr>
              <a:t>ABC</a:t>
            </a:r>
          </a:p>
          <a:p>
            <a:pPr marL="742950" lvl="1" indent="-285750">
              <a:buClr>
                <a:srgbClr val="0F547E"/>
              </a:buClr>
              <a:buFont typeface="Arial" panose="020B0604020202020204" pitchFamily="34" charset="0"/>
              <a:buChar char="•"/>
            </a:pPr>
            <a:r>
              <a:rPr lang="de-DE" sz="2400" b="1" dirty="0">
                <a:solidFill>
                  <a:srgbClr val="76B6C5"/>
                </a:solidFill>
              </a:rPr>
              <a:t>DEF</a:t>
            </a:r>
          </a:p>
          <a:p>
            <a:pPr marL="742950" lvl="1" indent="-285750">
              <a:buClr>
                <a:srgbClr val="0F547E"/>
              </a:buClr>
              <a:buFont typeface="Arial" panose="020B0604020202020204" pitchFamily="34" charset="0"/>
              <a:buChar char="•"/>
            </a:pPr>
            <a:r>
              <a:rPr lang="de-DE" sz="2400" b="1" dirty="0">
                <a:solidFill>
                  <a:srgbClr val="76B6C5"/>
                </a:solidFill>
              </a:rPr>
              <a:t>GHI</a:t>
            </a:r>
          </a:p>
          <a:p>
            <a:pPr marL="457200" lvl="1" indent="0">
              <a:buClr>
                <a:srgbClr val="0F547E"/>
              </a:buClr>
              <a:buFont typeface="Arial" panose="020B0604020202020204" pitchFamily="34" charset="0"/>
              <a:buNone/>
            </a:pPr>
            <a:endParaRPr lang="de-DE" sz="2400" b="1" dirty="0">
              <a:solidFill>
                <a:srgbClr val="76B6C5"/>
              </a:solidFill>
            </a:endParaRPr>
          </a:p>
          <a:p>
            <a:pPr marL="742950" lvl="1" indent="-285750">
              <a:buClr>
                <a:srgbClr val="0F547E"/>
              </a:buClr>
              <a:buFont typeface="Arial" panose="020B0604020202020204" pitchFamily="34" charset="0"/>
              <a:buChar char="•"/>
            </a:pPr>
            <a:endParaRPr lang="de-DE" sz="2400" b="1" dirty="0">
              <a:solidFill>
                <a:srgbClr val="76B6C5"/>
              </a:solidFill>
            </a:endParaRPr>
          </a:p>
          <a:p>
            <a:pPr marL="742950" lvl="1" indent="-285750">
              <a:buClr>
                <a:srgbClr val="0F547E"/>
              </a:buClr>
              <a:buFont typeface="Arial" panose="020B0604020202020204" pitchFamily="34" charset="0"/>
              <a:buChar char="•"/>
            </a:pPr>
            <a:endParaRPr lang="de-DE" sz="2400" b="1" dirty="0">
              <a:solidFill>
                <a:srgbClr val="76B6C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536397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4FABF1-0125-4001-B213-EF27638D8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48290A1-D776-4A59-B3AB-E64BD6CC49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679D945-6E47-4ECA-A36E-E33E42795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49A39-EEF1-4F62-9F68-2B330B7FBF85}" type="datetimeFigureOut">
              <a:rPr lang="de-DE" smtClean="0"/>
              <a:t>18.05.2025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426040C-CC87-4C33-90FB-2DD929582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670843D-61D8-4CCA-9591-67EB57D23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6A260-EB55-4F56-8628-33361A9B522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4060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32179" y="6189677"/>
            <a:ext cx="6711995" cy="365125"/>
          </a:xfrm>
          <a:prstGeom prst="rect">
            <a:avLst/>
          </a:prstGeom>
        </p:spPr>
        <p:txBody>
          <a:bodyPr lIns="0" anchor="b"/>
          <a:lstStyle>
            <a:lvl1pPr>
              <a:defRPr sz="900"/>
            </a:lvl1pPr>
          </a:lstStyle>
          <a:p>
            <a:endParaRPr lang="en-US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8187904" y="6381179"/>
            <a:ext cx="3637827" cy="353193"/>
            <a:chOff x="5413324" y="15858"/>
            <a:chExt cx="3482762" cy="450850"/>
          </a:xfrm>
        </p:grpSpPr>
        <p:pic>
          <p:nvPicPr>
            <p:cNvPr id="7" name="Grafik 14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17600" y="152638"/>
              <a:ext cx="3078486" cy="252985"/>
            </a:xfrm>
            <a:prstGeom prst="rect">
              <a:avLst/>
            </a:prstGeom>
          </p:spPr>
        </p:pic>
        <p:pic>
          <p:nvPicPr>
            <p:cNvPr id="8" name="Picture 3" descr="C:\My files\Graphic Projects\Upgrade\New logo\logo-100x100.png"/>
            <p:cNvPicPr>
              <a:picLocks noChangeAspect="1" noChangeArrowheads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3324" y="15858"/>
              <a:ext cx="450850" cy="450850"/>
            </a:xfrm>
            <a:prstGeom prst="rect">
              <a:avLst/>
            </a:prstGeom>
            <a:noFill/>
          </p:spPr>
        </p:pic>
      </p:grpSp>
      <p:cxnSp>
        <p:nvCxnSpPr>
          <p:cNvPr id="10" name="Straight Connector 9"/>
          <p:cNvCxnSpPr/>
          <p:nvPr userDrawn="1"/>
        </p:nvCxnSpPr>
        <p:spPr>
          <a:xfrm flipH="1">
            <a:off x="0" y="6572674"/>
            <a:ext cx="8016267" cy="0"/>
          </a:xfrm>
          <a:prstGeom prst="line">
            <a:avLst/>
          </a:prstGeom>
          <a:ln>
            <a:solidFill>
              <a:srgbClr val="BECE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35369" y="6450155"/>
            <a:ext cx="398507" cy="246221"/>
          </a:xfrm>
          <a:prstGeom prst="rect">
            <a:avLst/>
          </a:prstGeom>
          <a:solidFill>
            <a:schemeClr val="bg1"/>
          </a:solidFill>
        </p:spPr>
        <p:txBody>
          <a:bodyPr lIns="0" rIns="0" anchor="ctr">
            <a:spAutoFit/>
          </a:bodyPr>
          <a:lstStyle>
            <a:lvl1pPr algn="ctr">
              <a:defRPr sz="1000">
                <a:solidFill>
                  <a:srgbClr val="76B6C5"/>
                </a:solidFill>
              </a:defRPr>
            </a:lvl1pPr>
          </a:lstStyle>
          <a:p>
            <a:fld id="{1235B4A8-08E9-41FA-8A2A-DF9629459A8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1122173" y="283"/>
            <a:ext cx="11118680" cy="815305"/>
          </a:xfrm>
          <a:prstGeom prst="rect">
            <a:avLst/>
          </a:prstGeom>
          <a:solidFill>
            <a:srgbClr val="136A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Right Triangle 12"/>
          <p:cNvSpPr/>
          <p:nvPr userDrawn="1"/>
        </p:nvSpPr>
        <p:spPr>
          <a:xfrm flipH="1" flipV="1">
            <a:off x="-9013" y="815587"/>
            <a:ext cx="287861" cy="165072"/>
          </a:xfrm>
          <a:prstGeom prst="rtTriangle">
            <a:avLst/>
          </a:prstGeom>
          <a:solidFill>
            <a:srgbClr val="136A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3215600" y="188549"/>
            <a:ext cx="7869808" cy="792110"/>
          </a:xfrm>
          <a:prstGeom prst="rect">
            <a:avLst/>
          </a:prstGeo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" y="283"/>
            <a:ext cx="2735532" cy="815305"/>
          </a:xfrm>
          <a:prstGeom prst="rect">
            <a:avLst/>
          </a:prstGeom>
          <a:solidFill>
            <a:srgbClr val="76B6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TextBox 2"/>
          <p:cNvSpPr txBox="1"/>
          <p:nvPr userDrawn="1"/>
        </p:nvSpPr>
        <p:spPr>
          <a:xfrm>
            <a:off x="383873" y="146324"/>
            <a:ext cx="23516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</a:rPr>
              <a:t>Aktivität</a:t>
            </a:r>
          </a:p>
        </p:txBody>
      </p:sp>
    </p:spTree>
    <p:extLst>
      <p:ext uri="{BB962C8B-B14F-4D97-AF65-F5344CB8AC3E}">
        <p14:creationId xmlns:p14="http://schemas.microsoft.com/office/powerpoint/2010/main" val="2684694103"/>
      </p:ext>
    </p:extLst>
  </p:cSld>
  <p:clrMapOvr>
    <a:masterClrMapping/>
  </p:clrMapOvr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0358C9E-E786-47FF-8FEB-85FD26EF1400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235B4A8-08E9-41FA-8A2A-DF9629459A8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489AF713-298F-4199-AC7A-F79ECD1EB3B5}"/>
              </a:ext>
            </a:extLst>
          </p:cNvPr>
          <p:cNvSpPr/>
          <p:nvPr userDrawn="1"/>
        </p:nvSpPr>
        <p:spPr>
          <a:xfrm>
            <a:off x="-385747" y="0"/>
            <a:ext cx="12577747" cy="705698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7" name="Group 5">
            <a:extLst>
              <a:ext uri="{FF2B5EF4-FFF2-40B4-BE49-F238E27FC236}">
                <a16:creationId xmlns:a16="http://schemas.microsoft.com/office/drawing/2014/main" id="{1B02221D-D6C4-43E1-BBF6-9F16DAF6F39F}"/>
              </a:ext>
            </a:extLst>
          </p:cNvPr>
          <p:cNvGrpSpPr/>
          <p:nvPr userDrawn="1"/>
        </p:nvGrpSpPr>
        <p:grpSpPr>
          <a:xfrm>
            <a:off x="8187904" y="6381179"/>
            <a:ext cx="3637827" cy="353193"/>
            <a:chOff x="5413324" y="15858"/>
            <a:chExt cx="3482762" cy="450850"/>
          </a:xfrm>
        </p:grpSpPr>
        <p:pic>
          <p:nvPicPr>
            <p:cNvPr id="8" name="Grafik 14">
              <a:extLst>
                <a:ext uri="{FF2B5EF4-FFF2-40B4-BE49-F238E27FC236}">
                  <a16:creationId xmlns:a16="http://schemas.microsoft.com/office/drawing/2014/main" id="{142A94D9-AE21-4929-8DE4-4A3F603FC5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17600" y="152638"/>
              <a:ext cx="3078486" cy="252985"/>
            </a:xfrm>
            <a:prstGeom prst="rect">
              <a:avLst/>
            </a:prstGeom>
          </p:spPr>
        </p:pic>
        <p:pic>
          <p:nvPicPr>
            <p:cNvPr id="9" name="Picture 3" descr="C:\My files\Graphic Projects\Upgrade\New logo\logo-100x100.png">
              <a:extLst>
                <a:ext uri="{FF2B5EF4-FFF2-40B4-BE49-F238E27FC236}">
                  <a16:creationId xmlns:a16="http://schemas.microsoft.com/office/drawing/2014/main" id="{2790A668-5A24-459A-8F87-2E96CD973CB8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3324" y="15858"/>
              <a:ext cx="450850" cy="450850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28709377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30D17B7-C950-4C89-BB8B-2870CEAFFEC6}" type="slidenum">
              <a:rPr lang="en-US">
                <a:solidFill>
                  <a:prstClr val="black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0021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 Logo oben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0"/>
            <a:ext cx="4876809" cy="914402"/>
          </a:xfrm>
          <a:prstGeom prst="rect">
            <a:avLst/>
          </a:prstGeom>
        </p:spPr>
      </p:pic>
      <p:sp>
        <p:nvSpPr>
          <p:cNvPr id="9" name="Titel 8"/>
          <p:cNvSpPr>
            <a:spLocks noGrp="1"/>
          </p:cNvSpPr>
          <p:nvPr>
            <p:ph type="title" hasCustomPrompt="1"/>
          </p:nvPr>
        </p:nvSpPr>
        <p:spPr>
          <a:xfrm>
            <a:off x="0" y="512676"/>
            <a:ext cx="12192000" cy="756084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>
                <a:solidFill>
                  <a:srgbClr val="2D2D2D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0"/>
          </p:nvPr>
        </p:nvSpPr>
        <p:spPr>
          <a:xfrm>
            <a:off x="960002" y="1628803"/>
            <a:ext cx="8352151" cy="3492797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2D2D2D"/>
              </a:buClr>
              <a:defRPr sz="1800" b="1" spc="0" baseline="0">
                <a:solidFill>
                  <a:srgbClr val="0F547E"/>
                </a:solidFill>
              </a:defRPr>
            </a:lvl1pPr>
            <a:lvl2pPr marL="342900" indent="0">
              <a:buFontTx/>
              <a:buNone/>
              <a:defRPr sz="1500" spc="0" baseline="0">
                <a:solidFill>
                  <a:srgbClr val="2D2D2D"/>
                </a:solidFill>
              </a:defRPr>
            </a:lvl2pPr>
            <a:lvl3pPr>
              <a:defRPr spc="0" baseline="0"/>
            </a:lvl3pPr>
            <a:lvl4pPr>
              <a:defRPr spc="0" baseline="0"/>
            </a:lvl4pPr>
            <a:lvl5pPr>
              <a:defRPr spc="0" baseline="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1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90034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3111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1757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6858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3522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9128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786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3830B8-882F-4999-96CB-BB2AAEC89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79333F1-C9B9-44A7-9702-3DCEF28133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03D7227-5A5D-46B1-B3CD-2A1D1D04D8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C883527-A7F5-4782-92C5-FFC9B901F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49A39-EEF1-4F62-9F68-2B330B7FBF85}" type="datetimeFigureOut">
              <a:rPr lang="de-DE" smtClean="0"/>
              <a:t>18.05.2025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D81B6D5-8061-4969-9AE9-73B424535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E46A2D3-EA37-4360-9DEA-3695F4404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6A260-EB55-4F56-8628-33361A9B522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95905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6942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5956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0411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4847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1722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93" r="849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95740298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0" y="6643710"/>
            <a:ext cx="2844800" cy="21429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fld id="{E86AA233-7673-4AF2-8F44-E2539E545AE3}" type="slidenum">
              <a:rPr lang="de-DE" smtClean="0">
                <a:solidFill>
                  <a:prstClr val="black"/>
                </a:solidFill>
              </a:rPr>
              <a:pPr/>
              <a:t>‹#›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7" name="Titel 1"/>
          <p:cNvSpPr>
            <a:spLocks noGrp="1"/>
          </p:cNvSpPr>
          <p:nvPr>
            <p:ph type="ctrTitle"/>
          </p:nvPr>
        </p:nvSpPr>
        <p:spPr>
          <a:xfrm>
            <a:off x="158109" y="692697"/>
            <a:ext cx="11078154" cy="504056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8" name="Untertitel 2"/>
          <p:cNvSpPr>
            <a:spLocks noGrp="1"/>
          </p:cNvSpPr>
          <p:nvPr>
            <p:ph type="subTitle" idx="1"/>
          </p:nvPr>
        </p:nvSpPr>
        <p:spPr>
          <a:xfrm>
            <a:off x="158109" y="1412776"/>
            <a:ext cx="11078154" cy="4680520"/>
          </a:xfrm>
          <a:prstGeom prst="rect">
            <a:avLst/>
          </a:prstGeom>
        </p:spPr>
        <p:txBody>
          <a:bodyPr/>
          <a:lstStyle>
            <a:lvl1pPr marL="361950" indent="-361950" algn="l">
              <a:buFont typeface="Arial" pitchFamily="34" charset="0"/>
              <a:buChar char="•"/>
              <a:tabLst/>
              <a:defRPr sz="2000"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87651112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41D9E0-2D63-4DDF-A12E-D8593323C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BEFB12E-76A7-4B58-9525-502C3BCEE2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11A4992-DE9A-4324-9BFD-0D0765E6ED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F8E8D25-6267-4435-82BC-42C1792DDD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CFCDF7B-64B8-400D-BB21-D3836E4E6D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CE3325F6-940F-4208-8C53-C86DD9372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49A39-EEF1-4F62-9F68-2B330B7FBF85}" type="datetimeFigureOut">
              <a:rPr lang="de-DE" smtClean="0"/>
              <a:t>18.05.2025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1B87A572-EF1B-46EF-B88A-4FDB0BB77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19BD0156-09AA-40A0-ADDC-814823A35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6A260-EB55-4F56-8628-33361A9B522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0117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48E44B-8051-4282-8678-6A969AFB1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6102B4D-E444-4B57-BE33-656AC9D89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49A39-EEF1-4F62-9F68-2B330B7FBF85}" type="datetimeFigureOut">
              <a:rPr lang="de-DE" smtClean="0"/>
              <a:t>18.05.2025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DEB649D-B7D3-4057-8FA7-A8D493778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BAEBEA0-6193-4438-82AF-77FBC2552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6A260-EB55-4F56-8628-33361A9B522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3895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3B294A04-95C2-4B56-A68A-DC72DA3B9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49A39-EEF1-4F62-9F68-2B330B7FBF85}" type="datetimeFigureOut">
              <a:rPr lang="de-DE" smtClean="0"/>
              <a:t>18.05.2025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4D0B074-773E-4355-ABBF-0E1E9BB76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DFF9FBD-C49E-4121-A3BC-83ED01894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6A260-EB55-4F56-8628-33361A9B522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4308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217F08-371B-40F6-9A55-B932983F8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D2E2A95-0E8E-473E-92EE-012F4EE14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FAF07D8-900B-419A-88FA-67501A35C5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CA50713-0B70-448F-9E2A-3381B7524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49A39-EEF1-4F62-9F68-2B330B7FBF85}" type="datetimeFigureOut">
              <a:rPr lang="de-DE" smtClean="0"/>
              <a:t>18.05.2025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E6CBE84-CA36-4F27-B0BE-F915EAE22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88B0D7B-EB38-48FD-8919-5C16B6532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6A260-EB55-4F56-8628-33361A9B522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153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BFEF95-D85E-4DBE-A492-E8DF63322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736AB3A1-CD3A-49E0-91D1-FC6086425A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1DF233E-D382-47E7-BB7F-6A2B38DB5C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26157B9-A8CE-469B-984C-DFBE723EB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49A39-EEF1-4F62-9F68-2B330B7FBF85}" type="datetimeFigureOut">
              <a:rPr lang="de-DE" smtClean="0"/>
              <a:t>18.05.2025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85F952C-E54C-4916-BF11-423302563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F537D2C-C337-4B64-8238-2EFDC9651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6A260-EB55-4F56-8628-33361A9B522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2398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D82498D9-0CF1-4CDB-BE33-E14B87C3E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EAC91A8-147D-4192-A5F1-325D559C4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B30B155-171D-481D-891F-0093E297E4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649A39-EEF1-4F62-9F68-2B330B7FBF85}" type="datetimeFigureOut">
              <a:rPr lang="de-DE" smtClean="0"/>
              <a:t>18.05.2025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7B0DAEB-346D-469B-9CA2-B0B19CDDBA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0C92FA4-E667-4F4A-93A0-B1C195B47D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16A260-EB55-4F56-8628-33361A9B522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2316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5/18/2025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www.upgade-group.com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571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2433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www.upgade-group.com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882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9.pn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openxmlformats.org/officeDocument/2006/relationships/image" Target="../media/image13.png"/><Relationship Id="rId3" Type="http://schemas.openxmlformats.org/officeDocument/2006/relationships/image" Target="../media/image7.png"/><Relationship Id="rId7" Type="http://schemas.openxmlformats.org/officeDocument/2006/relationships/slide" Target="slide13.xml"/><Relationship Id="rId12" Type="http://schemas.openxmlformats.org/officeDocument/2006/relationships/image" Target="../media/image12.emf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8.png"/><Relationship Id="rId11" Type="http://schemas.openxmlformats.org/officeDocument/2006/relationships/image" Target="../media/image11.emf"/><Relationship Id="rId5" Type="http://schemas.openxmlformats.org/officeDocument/2006/relationships/image" Target="../media/image110.png"/><Relationship Id="rId15" Type="http://schemas.openxmlformats.org/officeDocument/2006/relationships/image" Target="../media/image170.png"/><Relationship Id="rId10" Type="http://schemas.openxmlformats.org/officeDocument/2006/relationships/image" Target="../media/image10.emf"/><Relationship Id="rId4" Type="http://schemas.openxmlformats.org/officeDocument/2006/relationships/slide" Target="slide15.xml"/><Relationship Id="rId9" Type="http://schemas.openxmlformats.org/officeDocument/2006/relationships/image" Target="../media/image9.png"/><Relationship Id="rId14" Type="http://schemas.openxmlformats.org/officeDocument/2006/relationships/slide" Target="slide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openxmlformats.org/officeDocument/2006/relationships/image" Target="../media/image11.emf"/><Relationship Id="rId7" Type="http://schemas.openxmlformats.org/officeDocument/2006/relationships/image" Target="../media/image29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image" Target="../media/image26.emf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image" Target="../media/image9.png"/><Relationship Id="rId7" Type="http://schemas.openxmlformats.org/officeDocument/2006/relationships/image" Target="../media/image35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emf"/><Relationship Id="rId11" Type="http://schemas.openxmlformats.org/officeDocument/2006/relationships/image" Target="../media/image39.emf"/><Relationship Id="rId5" Type="http://schemas.openxmlformats.org/officeDocument/2006/relationships/image" Target="../media/image33.emf"/><Relationship Id="rId10" Type="http://schemas.openxmlformats.org/officeDocument/2006/relationships/image" Target="../media/image38.emf"/><Relationship Id="rId4" Type="http://schemas.openxmlformats.org/officeDocument/2006/relationships/image" Target="../media/image32.emf"/><Relationship Id="rId9" Type="http://schemas.openxmlformats.org/officeDocument/2006/relationships/image" Target="../media/image37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6.w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0.png"/><Relationship Id="rId13" Type="http://schemas.openxmlformats.org/officeDocument/2006/relationships/image" Target="../media/image13.png"/><Relationship Id="rId3" Type="http://schemas.openxmlformats.org/officeDocument/2006/relationships/image" Target="../media/image7.png"/><Relationship Id="rId7" Type="http://schemas.openxmlformats.org/officeDocument/2006/relationships/slide" Target="slide13.xml"/><Relationship Id="rId12" Type="http://schemas.openxmlformats.org/officeDocument/2006/relationships/image" Target="../media/image12.emf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8.png"/><Relationship Id="rId11" Type="http://schemas.openxmlformats.org/officeDocument/2006/relationships/image" Target="../media/image11.emf"/><Relationship Id="rId5" Type="http://schemas.openxmlformats.org/officeDocument/2006/relationships/image" Target="../media/image670.png"/><Relationship Id="rId15" Type="http://schemas.openxmlformats.org/officeDocument/2006/relationships/image" Target="../media/image690.png"/><Relationship Id="rId10" Type="http://schemas.openxmlformats.org/officeDocument/2006/relationships/image" Target="../media/image10.emf"/><Relationship Id="rId4" Type="http://schemas.openxmlformats.org/officeDocument/2006/relationships/slide" Target="slide15.xml"/><Relationship Id="rId9" Type="http://schemas.openxmlformats.org/officeDocument/2006/relationships/image" Target="../media/image9.png"/><Relationship Id="rId14" Type="http://schemas.openxmlformats.org/officeDocument/2006/relationships/slide" Target="slide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wmf"/><Relationship Id="rId4" Type="http://schemas.openxmlformats.org/officeDocument/2006/relationships/oleObject" Target="../embeddings/oleObject2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0.png"/><Relationship Id="rId13" Type="http://schemas.openxmlformats.org/officeDocument/2006/relationships/slide" Target="slide14.xml"/><Relationship Id="rId3" Type="http://schemas.openxmlformats.org/officeDocument/2006/relationships/image" Target="../media/image7.png"/><Relationship Id="rId7" Type="http://schemas.openxmlformats.org/officeDocument/2006/relationships/slide" Target="slide13.xml"/><Relationship Id="rId12" Type="http://schemas.openxmlformats.org/officeDocument/2006/relationships/image" Target="../media/image13.png"/><Relationship Id="rId17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8.png"/><Relationship Id="rId11" Type="http://schemas.openxmlformats.org/officeDocument/2006/relationships/image" Target="../media/image11.emf"/><Relationship Id="rId5" Type="http://schemas.openxmlformats.org/officeDocument/2006/relationships/image" Target="../media/image670.png"/><Relationship Id="rId15" Type="http://schemas.openxmlformats.org/officeDocument/2006/relationships/image" Target="../media/image14.png"/><Relationship Id="rId10" Type="http://schemas.openxmlformats.org/officeDocument/2006/relationships/image" Target="../media/image10.emf"/><Relationship Id="rId4" Type="http://schemas.openxmlformats.org/officeDocument/2006/relationships/slide" Target="slide15.xml"/><Relationship Id="rId9" Type="http://schemas.openxmlformats.org/officeDocument/2006/relationships/image" Target="../media/image9.png"/><Relationship Id="rId14" Type="http://schemas.openxmlformats.org/officeDocument/2006/relationships/image" Target="../media/image69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upgrade consulting &amp; traini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4484" y="5877340"/>
            <a:ext cx="1992117" cy="802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E43224FC-7A8A-445B-9CF9-CB76F8495B5A}"/>
              </a:ext>
            </a:extLst>
          </p:cNvPr>
          <p:cNvSpPr txBox="1"/>
          <p:nvPr/>
        </p:nvSpPr>
        <p:spPr>
          <a:xfrm>
            <a:off x="2107061" y="2509062"/>
            <a:ext cx="79778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3600" b="1" i="0" u="none" strike="noStrike" kern="1200" cap="none" spc="0" normalizeH="0" baseline="0" noProof="0" dirty="0">
                <a:ln>
                  <a:noFill/>
                </a:ln>
                <a:solidFill>
                  <a:srgbClr val="0F547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UPGRADE - Angebot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srgbClr val="0F547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Omnichannel Transformationsprogramm</a:t>
            </a:r>
            <a:endParaRPr kumimoji="0" lang="de-AT" sz="3600" b="1" i="0" u="none" strike="noStrike" kern="1200" cap="none" spc="0" normalizeH="0" baseline="0" noProof="0" dirty="0">
              <a:ln>
                <a:noFill/>
              </a:ln>
              <a:solidFill>
                <a:srgbClr val="0F547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96865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2E3CCDAF-143B-4E18-BDAB-B907A2F8D3F9}"/>
              </a:ext>
            </a:extLst>
          </p:cNvPr>
          <p:cNvSpPr txBox="1">
            <a:spLocks/>
          </p:cNvSpPr>
          <p:nvPr/>
        </p:nvSpPr>
        <p:spPr>
          <a:xfrm>
            <a:off x="609601" y="4385066"/>
            <a:ext cx="10923638" cy="131764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0F547E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fontAlgn="auto"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Rahmenbedingungen</a:t>
            </a:r>
            <a:b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CE7C2B8-05CD-4877-967C-0E67B5E1BA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6095974" cy="4252522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D9FB276B-2D0F-420A-88AD-C04EEC8AF9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999" y="-681"/>
            <a:ext cx="6096001" cy="4253215"/>
          </a:xfrm>
          <a:prstGeom prst="rect">
            <a:avLst/>
          </a:prstGeom>
        </p:spPr>
      </p:pic>
      <p:cxnSp>
        <p:nvCxnSpPr>
          <p:cNvPr id="25" name="Straight Connector 20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2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Bild 29" descr="Unbenannt">
            <a:extLst>
              <a:ext uri="{FF2B5EF4-FFF2-40B4-BE49-F238E27FC236}">
                <a16:creationId xmlns:a16="http://schemas.microsoft.com/office/drawing/2014/main" id="{2F9560FD-E12B-4D53-8CC2-33DBDFA607AA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32630" y="54033"/>
            <a:ext cx="1456305" cy="5264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65780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5" name="Folienzoom 24">
                <a:extLst>
                  <a:ext uri="{FF2B5EF4-FFF2-40B4-BE49-F238E27FC236}">
                    <a16:creationId xmlns:a16="http://schemas.microsoft.com/office/drawing/2014/main" id="{04FA43C0-5ADB-4F13-B1C1-52C356567A3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159033" y="2104853"/>
              <a:ext cx="3521305" cy="1980734"/>
            </p:xfrm>
            <a:graphic>
              <a:graphicData uri="http://schemas.microsoft.com/office/powerpoint/2016/slidezoom">
                <pslz:sldZm>
                  <pslz:sldZmObj sldId="256" cId="877271673">
                    <pslz:zmPr id="{14CB1942-570F-401B-A5CB-EA69C1E04D3C}" returnToParent="0" transitionDur="1000">
                      <p166:blipFill xmlns:p166="http://schemas.microsoft.com/office/powerpoint/2016/6/main">
                        <a:blip r:embed="rId3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521305" cy="1980734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5" name="Folienzoom 24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04FA43C0-5ADB-4F13-B1C1-52C356567A3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159033" y="2104853"/>
                <a:ext cx="3521305" cy="1980734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p:sp>
        <p:nvSpPr>
          <p:cNvPr id="102" name="OTLSHAPE_T_7c518fb37f2142bb8e0445920d0403b5_Shape">
            <a:extLst>
              <a:ext uri="{FF2B5EF4-FFF2-40B4-BE49-F238E27FC236}">
                <a16:creationId xmlns:a16="http://schemas.microsoft.com/office/drawing/2014/main" id="{40B5AE44-E23D-4815-B58E-40514A4BF6D1}"/>
              </a:ext>
            </a:extLst>
          </p:cNvPr>
          <p:cNvSpPr/>
          <p:nvPr/>
        </p:nvSpPr>
        <p:spPr>
          <a:xfrm>
            <a:off x="111449" y="2188328"/>
            <a:ext cx="11808729" cy="142444"/>
          </a:xfrm>
          <a:prstGeom prst="roundRect">
            <a:avLst>
              <a:gd name="adj" fmla="val 100000"/>
            </a:avLst>
          </a:prstGeom>
          <a:solidFill>
            <a:srgbClr val="349BB0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8" name="Folienzoom 17">
                <a:extLst>
                  <a:ext uri="{FF2B5EF4-FFF2-40B4-BE49-F238E27FC236}">
                    <a16:creationId xmlns:a16="http://schemas.microsoft.com/office/drawing/2014/main" id="{4D4FBA09-B2F0-455F-B29E-12B83E710B3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810409" y="2434053"/>
              <a:ext cx="2138242" cy="1202761"/>
            </p:xfrm>
            <a:graphic>
              <a:graphicData uri="http://schemas.microsoft.com/office/powerpoint/2016/slidezoom">
                <pslz:sldZm>
                  <pslz:sldZmObj sldId="1660" cId="2977144269">
                    <pslz:zmPr id="{77817CCB-AEC8-4F71-984E-5DC8D7B5B6ED}" returnToParent="0" transitionDur="1000">
                      <p166:blipFill xmlns:p166="http://schemas.microsoft.com/office/powerpoint/2016/6/main">
                        <a:blip r:embed="rId6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138242" cy="1202761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8" name="Folienzoom 17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4D4FBA09-B2F0-455F-B29E-12B83E710B3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810409" y="2434053"/>
                <a:ext cx="2138242" cy="1202761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p:pic>
        <p:nvPicPr>
          <p:cNvPr id="3" name="Bild 29" descr="Unbenannt">
            <a:extLst>
              <a:ext uri="{FF2B5EF4-FFF2-40B4-BE49-F238E27FC236}">
                <a16:creationId xmlns:a16="http://schemas.microsoft.com/office/drawing/2014/main" id="{2F9560FD-E12B-4D53-8CC2-33DBDFA607AA}"/>
              </a:ext>
            </a:extLst>
          </p:cNvPr>
          <p:cNvPicPr/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32630" y="54033"/>
            <a:ext cx="1456305" cy="52646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Straight Arrow Connector 15">
            <a:extLst>
              <a:ext uri="{FF2B5EF4-FFF2-40B4-BE49-F238E27FC236}">
                <a16:creationId xmlns:a16="http://schemas.microsoft.com/office/drawing/2014/main" id="{C65FA360-6725-4652-8841-D75119734775}"/>
              </a:ext>
            </a:extLst>
          </p:cNvPr>
          <p:cNvCxnSpPr>
            <a:cxnSpLocks/>
          </p:cNvCxnSpPr>
          <p:nvPr/>
        </p:nvCxnSpPr>
        <p:spPr>
          <a:xfrm flipV="1">
            <a:off x="2149252" y="1795945"/>
            <a:ext cx="0" cy="494194"/>
          </a:xfrm>
          <a:prstGeom prst="straightConnector1">
            <a:avLst/>
          </a:prstGeom>
          <a:ln w="12700">
            <a:solidFill>
              <a:srgbClr val="0A547F"/>
            </a:solidFill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26">
            <a:extLst>
              <a:ext uri="{FF2B5EF4-FFF2-40B4-BE49-F238E27FC236}">
                <a16:creationId xmlns:a16="http://schemas.microsoft.com/office/drawing/2014/main" id="{4E0EB735-193A-4C46-9CA2-780EEC3D3916}"/>
              </a:ext>
            </a:extLst>
          </p:cNvPr>
          <p:cNvSpPr txBox="1"/>
          <p:nvPr/>
        </p:nvSpPr>
        <p:spPr>
          <a:xfrm>
            <a:off x="1291666" y="1077552"/>
            <a:ext cx="17354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0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Terminver-einbarungen</a:t>
            </a:r>
          </a:p>
        </p:txBody>
      </p:sp>
      <p:cxnSp>
        <p:nvCxnSpPr>
          <p:cNvPr id="9" name="Straight Arrow Connector 27">
            <a:extLst>
              <a:ext uri="{FF2B5EF4-FFF2-40B4-BE49-F238E27FC236}">
                <a16:creationId xmlns:a16="http://schemas.microsoft.com/office/drawing/2014/main" id="{98FFD6AA-5820-42DE-A9A0-F1CDB68A4F76}"/>
              </a:ext>
            </a:extLst>
          </p:cNvPr>
          <p:cNvCxnSpPr>
            <a:cxnSpLocks/>
          </p:cNvCxnSpPr>
          <p:nvPr/>
        </p:nvCxnSpPr>
        <p:spPr>
          <a:xfrm>
            <a:off x="4036640" y="2160275"/>
            <a:ext cx="6434" cy="566464"/>
          </a:xfrm>
          <a:prstGeom prst="straightConnector1">
            <a:avLst/>
          </a:prstGeom>
          <a:ln w="12700">
            <a:solidFill>
              <a:srgbClr val="0A547F"/>
            </a:solidFill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37">
            <a:extLst>
              <a:ext uri="{FF2B5EF4-FFF2-40B4-BE49-F238E27FC236}">
                <a16:creationId xmlns:a16="http://schemas.microsoft.com/office/drawing/2014/main" id="{AFD3D7AC-E243-4CCC-9DEA-C208542D1D93}"/>
              </a:ext>
            </a:extLst>
          </p:cNvPr>
          <p:cNvSpPr/>
          <p:nvPr/>
        </p:nvSpPr>
        <p:spPr>
          <a:xfrm>
            <a:off x="3879881" y="2108064"/>
            <a:ext cx="313519" cy="313519"/>
          </a:xfrm>
          <a:prstGeom prst="ellipse">
            <a:avLst/>
          </a:prstGeom>
          <a:solidFill>
            <a:srgbClr val="0A54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8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cxnSp>
        <p:nvCxnSpPr>
          <p:cNvPr id="12" name="Straight Arrow Connector 39">
            <a:extLst>
              <a:ext uri="{FF2B5EF4-FFF2-40B4-BE49-F238E27FC236}">
                <a16:creationId xmlns:a16="http://schemas.microsoft.com/office/drawing/2014/main" id="{7C561822-F75B-4D30-B2D0-B4F513B7F66E}"/>
              </a:ext>
            </a:extLst>
          </p:cNvPr>
          <p:cNvCxnSpPr>
            <a:cxnSpLocks/>
          </p:cNvCxnSpPr>
          <p:nvPr/>
        </p:nvCxnSpPr>
        <p:spPr>
          <a:xfrm flipH="1" flipV="1">
            <a:off x="6072017" y="1758941"/>
            <a:ext cx="1" cy="475110"/>
          </a:xfrm>
          <a:prstGeom prst="straightConnector1">
            <a:avLst/>
          </a:prstGeom>
          <a:ln w="12700">
            <a:solidFill>
              <a:srgbClr val="0A547F"/>
            </a:solidFill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45">
            <a:extLst>
              <a:ext uri="{FF2B5EF4-FFF2-40B4-BE49-F238E27FC236}">
                <a16:creationId xmlns:a16="http://schemas.microsoft.com/office/drawing/2014/main" id="{970AE607-DB12-4EB4-8147-EA1E6178DF46}"/>
              </a:ext>
            </a:extLst>
          </p:cNvPr>
          <p:cNvSpPr/>
          <p:nvPr/>
        </p:nvSpPr>
        <p:spPr>
          <a:xfrm>
            <a:off x="5915258" y="2108064"/>
            <a:ext cx="313519" cy="313519"/>
          </a:xfrm>
          <a:prstGeom prst="ellipse">
            <a:avLst/>
          </a:prstGeom>
          <a:solidFill>
            <a:srgbClr val="0A54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8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4" name="TextBox 46">
            <a:extLst>
              <a:ext uri="{FF2B5EF4-FFF2-40B4-BE49-F238E27FC236}">
                <a16:creationId xmlns:a16="http://schemas.microsoft.com/office/drawing/2014/main" id="{6A07E8D5-571D-48F9-95E5-3B89F481F875}"/>
              </a:ext>
            </a:extLst>
          </p:cNvPr>
          <p:cNvSpPr txBox="1"/>
          <p:nvPr/>
        </p:nvSpPr>
        <p:spPr>
          <a:xfrm>
            <a:off x="7012161" y="2666527"/>
            <a:ext cx="17148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0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REPORT &amp; FEEDBACK</a:t>
            </a:r>
          </a:p>
        </p:txBody>
      </p:sp>
      <p:sp>
        <p:nvSpPr>
          <p:cNvPr id="15" name="Oval 53">
            <a:extLst>
              <a:ext uri="{FF2B5EF4-FFF2-40B4-BE49-F238E27FC236}">
                <a16:creationId xmlns:a16="http://schemas.microsoft.com/office/drawing/2014/main" id="{CD2DE622-3760-4C95-8D49-8A6ECC9F2A84}"/>
              </a:ext>
            </a:extLst>
          </p:cNvPr>
          <p:cNvSpPr/>
          <p:nvPr/>
        </p:nvSpPr>
        <p:spPr>
          <a:xfrm>
            <a:off x="7627196" y="2108064"/>
            <a:ext cx="313519" cy="313519"/>
          </a:xfrm>
          <a:prstGeom prst="ellipse">
            <a:avLst/>
          </a:prstGeom>
          <a:solidFill>
            <a:srgbClr val="0A54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8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16" name="TextBox 54">
            <a:extLst>
              <a:ext uri="{FF2B5EF4-FFF2-40B4-BE49-F238E27FC236}">
                <a16:creationId xmlns:a16="http://schemas.microsoft.com/office/drawing/2014/main" id="{CCD01736-5713-4E16-A6A9-5E72CA845C7D}"/>
              </a:ext>
            </a:extLst>
          </p:cNvPr>
          <p:cNvSpPr txBox="1"/>
          <p:nvPr/>
        </p:nvSpPr>
        <p:spPr>
          <a:xfrm>
            <a:off x="8916563" y="1081733"/>
            <a:ext cx="1973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0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TRAINING Online/F2F</a:t>
            </a:r>
          </a:p>
        </p:txBody>
      </p:sp>
      <p:cxnSp>
        <p:nvCxnSpPr>
          <p:cNvPr id="17" name="Straight Arrow Connector 55">
            <a:extLst>
              <a:ext uri="{FF2B5EF4-FFF2-40B4-BE49-F238E27FC236}">
                <a16:creationId xmlns:a16="http://schemas.microsoft.com/office/drawing/2014/main" id="{A18595AE-E356-4366-A49D-A2D799597AF6}"/>
              </a:ext>
            </a:extLst>
          </p:cNvPr>
          <p:cNvCxnSpPr>
            <a:cxnSpLocks/>
          </p:cNvCxnSpPr>
          <p:nvPr/>
        </p:nvCxnSpPr>
        <p:spPr>
          <a:xfrm flipH="1">
            <a:off x="7795585" y="2366488"/>
            <a:ext cx="1" cy="301241"/>
          </a:xfrm>
          <a:prstGeom prst="straightConnector1">
            <a:avLst/>
          </a:prstGeom>
          <a:ln w="12700">
            <a:solidFill>
              <a:srgbClr val="0A547F"/>
            </a:solidFill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73">
            <a:extLst>
              <a:ext uri="{FF2B5EF4-FFF2-40B4-BE49-F238E27FC236}">
                <a16:creationId xmlns:a16="http://schemas.microsoft.com/office/drawing/2014/main" id="{6CB5ED15-23C1-4D25-B95B-7AE8BE8907B7}"/>
              </a:ext>
            </a:extLst>
          </p:cNvPr>
          <p:cNvCxnSpPr>
            <a:cxnSpLocks/>
          </p:cNvCxnSpPr>
          <p:nvPr/>
        </p:nvCxnSpPr>
        <p:spPr>
          <a:xfrm flipV="1">
            <a:off x="247667" y="1764220"/>
            <a:ext cx="0" cy="329116"/>
          </a:xfrm>
          <a:prstGeom prst="straightConnector1">
            <a:avLst/>
          </a:prstGeom>
          <a:ln w="12700">
            <a:solidFill>
              <a:srgbClr val="0A547F"/>
            </a:solidFill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43">
            <a:extLst>
              <a:ext uri="{FF2B5EF4-FFF2-40B4-BE49-F238E27FC236}">
                <a16:creationId xmlns:a16="http://schemas.microsoft.com/office/drawing/2014/main" id="{80541ABF-4842-4227-AB3E-C1C0F14D7EF5}"/>
              </a:ext>
            </a:extLst>
          </p:cNvPr>
          <p:cNvSpPr/>
          <p:nvPr/>
        </p:nvSpPr>
        <p:spPr>
          <a:xfrm>
            <a:off x="1992493" y="2108064"/>
            <a:ext cx="313519" cy="313519"/>
          </a:xfrm>
          <a:prstGeom prst="ellipse">
            <a:avLst/>
          </a:prstGeom>
          <a:solidFill>
            <a:srgbClr val="0A54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8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21" name="Oval 47">
            <a:extLst>
              <a:ext uri="{FF2B5EF4-FFF2-40B4-BE49-F238E27FC236}">
                <a16:creationId xmlns:a16="http://schemas.microsoft.com/office/drawing/2014/main" id="{60C02B53-43E5-48C0-948F-007CD8F95380}"/>
              </a:ext>
            </a:extLst>
          </p:cNvPr>
          <p:cNvSpPr/>
          <p:nvPr/>
        </p:nvSpPr>
        <p:spPr>
          <a:xfrm>
            <a:off x="94779" y="2108064"/>
            <a:ext cx="313519" cy="313519"/>
          </a:xfrm>
          <a:prstGeom prst="ellipse">
            <a:avLst/>
          </a:prstGeom>
          <a:solidFill>
            <a:srgbClr val="0A54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8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57ED4E47-5F93-468A-8FDC-4218189BA09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76204" y="2422110"/>
            <a:ext cx="752653" cy="748623"/>
          </a:xfrm>
          <a:prstGeom prst="rect">
            <a:avLst/>
          </a:prstGeom>
        </p:spPr>
      </p:pic>
      <p:pic>
        <p:nvPicPr>
          <p:cNvPr id="27" name="Picture 52">
            <a:extLst>
              <a:ext uri="{FF2B5EF4-FFF2-40B4-BE49-F238E27FC236}">
                <a16:creationId xmlns:a16="http://schemas.microsoft.com/office/drawing/2014/main" id="{DD23EAB6-97A4-43AE-B901-85216F61DD0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57989" y="971053"/>
            <a:ext cx="875192" cy="803379"/>
          </a:xfrm>
          <a:prstGeom prst="rect">
            <a:avLst/>
          </a:prstGeom>
        </p:spPr>
      </p:pic>
      <p:sp>
        <p:nvSpPr>
          <p:cNvPr id="34" name="TextBox 26">
            <a:extLst>
              <a:ext uri="{FF2B5EF4-FFF2-40B4-BE49-F238E27FC236}">
                <a16:creationId xmlns:a16="http://schemas.microsoft.com/office/drawing/2014/main" id="{ADBA13B1-1779-46BD-BE85-1D3AC82A6EF4}"/>
              </a:ext>
            </a:extLst>
          </p:cNvPr>
          <p:cNvSpPr txBox="1"/>
          <p:nvPr/>
        </p:nvSpPr>
        <p:spPr>
          <a:xfrm>
            <a:off x="-32535" y="2692939"/>
            <a:ext cx="17354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sz="2000" b="1" dirty="0">
                <a:solidFill>
                  <a:srgbClr val="E7E6E6">
                    <a:lumMod val="25000"/>
                  </a:srgbClr>
                </a:solidFill>
                <a:latin typeface="Franklin Gothic Medium Cond" panose="020B0606030402020204" pitchFamily="34" charset="0"/>
              </a:rPr>
              <a:t>Online Kick-Off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0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&amp; Kleingruppen</a:t>
            </a:r>
          </a:p>
        </p:txBody>
      </p:sp>
      <p:sp>
        <p:nvSpPr>
          <p:cNvPr id="43" name="TextBox 46">
            <a:extLst>
              <a:ext uri="{FF2B5EF4-FFF2-40B4-BE49-F238E27FC236}">
                <a16:creationId xmlns:a16="http://schemas.microsoft.com/office/drawing/2014/main" id="{37213C8F-1E08-442B-AAF6-76223FEA7D7D}"/>
              </a:ext>
            </a:extLst>
          </p:cNvPr>
          <p:cNvSpPr txBox="1"/>
          <p:nvPr/>
        </p:nvSpPr>
        <p:spPr>
          <a:xfrm>
            <a:off x="5215582" y="1069523"/>
            <a:ext cx="17148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sz="2000" b="1" dirty="0">
                <a:solidFill>
                  <a:srgbClr val="E7E6E6">
                    <a:lumMod val="25000"/>
                  </a:srgbClr>
                </a:solidFill>
                <a:latin typeface="Franklin Gothic Medium Cond" panose="020B0606030402020204" pitchFamily="34" charset="0"/>
              </a:rPr>
              <a:t>Standort-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0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Bestimmung</a:t>
            </a:r>
          </a:p>
        </p:txBody>
      </p:sp>
      <p:sp>
        <p:nvSpPr>
          <p:cNvPr id="44" name="TextBox 46">
            <a:extLst>
              <a:ext uri="{FF2B5EF4-FFF2-40B4-BE49-F238E27FC236}">
                <a16:creationId xmlns:a16="http://schemas.microsoft.com/office/drawing/2014/main" id="{8FAACF50-1371-455C-B924-A95E6F939174}"/>
              </a:ext>
            </a:extLst>
          </p:cNvPr>
          <p:cNvSpPr txBox="1"/>
          <p:nvPr/>
        </p:nvSpPr>
        <p:spPr>
          <a:xfrm>
            <a:off x="3249797" y="2733564"/>
            <a:ext cx="17148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0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Analysedesign</a:t>
            </a:r>
          </a:p>
        </p:txBody>
      </p:sp>
      <p:sp>
        <p:nvSpPr>
          <p:cNvPr id="47" name="Oval 60">
            <a:extLst>
              <a:ext uri="{FF2B5EF4-FFF2-40B4-BE49-F238E27FC236}">
                <a16:creationId xmlns:a16="http://schemas.microsoft.com/office/drawing/2014/main" id="{8D357B9E-3EBA-41D5-A7E4-AB6BF21CFCA0}"/>
              </a:ext>
            </a:extLst>
          </p:cNvPr>
          <p:cNvSpPr/>
          <p:nvPr/>
        </p:nvSpPr>
        <p:spPr>
          <a:xfrm>
            <a:off x="9760728" y="2105478"/>
            <a:ext cx="313519" cy="313519"/>
          </a:xfrm>
          <a:prstGeom prst="ellipse">
            <a:avLst/>
          </a:prstGeom>
          <a:solidFill>
            <a:srgbClr val="0A54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8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cxnSp>
        <p:nvCxnSpPr>
          <p:cNvPr id="48" name="Straight Arrow Connector 55">
            <a:extLst>
              <a:ext uri="{FF2B5EF4-FFF2-40B4-BE49-F238E27FC236}">
                <a16:creationId xmlns:a16="http://schemas.microsoft.com/office/drawing/2014/main" id="{7EED8C3E-E545-4E71-AAC1-8230DD0AC0BF}"/>
              </a:ext>
            </a:extLst>
          </p:cNvPr>
          <p:cNvCxnSpPr>
            <a:cxnSpLocks/>
            <a:endCxn id="16" idx="2"/>
          </p:cNvCxnSpPr>
          <p:nvPr/>
        </p:nvCxnSpPr>
        <p:spPr>
          <a:xfrm flipH="1" flipV="1">
            <a:off x="9903538" y="1789619"/>
            <a:ext cx="8868" cy="295326"/>
          </a:xfrm>
          <a:prstGeom prst="straightConnector1">
            <a:avLst/>
          </a:prstGeom>
          <a:ln w="12700">
            <a:solidFill>
              <a:srgbClr val="0A547F"/>
            </a:solidFill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73">
            <a:extLst>
              <a:ext uri="{FF2B5EF4-FFF2-40B4-BE49-F238E27FC236}">
                <a16:creationId xmlns:a16="http://schemas.microsoft.com/office/drawing/2014/main" id="{334A5CD3-19CC-4223-A6B1-8EA78E982142}"/>
              </a:ext>
            </a:extLst>
          </p:cNvPr>
          <p:cNvSpPr txBox="1"/>
          <p:nvPr/>
        </p:nvSpPr>
        <p:spPr>
          <a:xfrm>
            <a:off x="10490514" y="4728431"/>
            <a:ext cx="2343911" cy="457424"/>
          </a:xfrm>
          <a:prstGeom prst="rect">
            <a:avLst/>
          </a:prstGeom>
          <a:noFill/>
        </p:spPr>
        <p:txBody>
          <a:bodyPr wrap="none" tIns="72000" rtlCol="0">
            <a:spAutoFit/>
          </a:bodyPr>
          <a:lstStyle/>
          <a:p>
            <a:r>
              <a:rPr lang="en-US" sz="1100" b="1" u="sng" dirty="0">
                <a:solidFill>
                  <a:schemeClr val="bg1"/>
                </a:solidFill>
              </a:rPr>
              <a:t>3. Sounding Board</a:t>
            </a:r>
          </a:p>
          <a:p>
            <a:pPr marL="85725" indent="-85725">
              <a:buFont typeface="Arial" panose="020B0604020202020204" pitchFamily="34" charset="0"/>
              <a:buChar char="•"/>
            </a:pPr>
            <a:r>
              <a:rPr lang="de-AT" sz="1100" b="1" dirty="0">
                <a:solidFill>
                  <a:schemeClr val="bg1"/>
                </a:solidFill>
              </a:rPr>
              <a:t>Umsetzungsmonitoring &amp; Korrektiv</a:t>
            </a:r>
          </a:p>
        </p:txBody>
      </p:sp>
      <p:sp>
        <p:nvSpPr>
          <p:cNvPr id="88" name="TextBox 73">
            <a:extLst>
              <a:ext uri="{FF2B5EF4-FFF2-40B4-BE49-F238E27FC236}">
                <a16:creationId xmlns:a16="http://schemas.microsoft.com/office/drawing/2014/main" id="{D15AB26A-3799-489D-BF31-D6D269C27CED}"/>
              </a:ext>
            </a:extLst>
          </p:cNvPr>
          <p:cNvSpPr txBox="1"/>
          <p:nvPr/>
        </p:nvSpPr>
        <p:spPr>
          <a:xfrm>
            <a:off x="10499607" y="4728644"/>
            <a:ext cx="2343911" cy="457424"/>
          </a:xfrm>
          <a:prstGeom prst="rect">
            <a:avLst/>
          </a:prstGeom>
          <a:noFill/>
        </p:spPr>
        <p:txBody>
          <a:bodyPr wrap="none" tIns="72000" rtlCol="0">
            <a:spAutoFit/>
          </a:bodyPr>
          <a:lstStyle/>
          <a:p>
            <a:r>
              <a:rPr lang="en-US" sz="1100" b="1" u="sng" dirty="0">
                <a:solidFill>
                  <a:schemeClr val="bg1"/>
                </a:solidFill>
              </a:rPr>
              <a:t>3. Sounding Board</a:t>
            </a:r>
          </a:p>
          <a:p>
            <a:pPr marL="85725" indent="-85725">
              <a:buFont typeface="Arial" panose="020B0604020202020204" pitchFamily="34" charset="0"/>
              <a:buChar char="•"/>
            </a:pPr>
            <a:r>
              <a:rPr lang="de-AT" sz="1100" b="1" dirty="0">
                <a:solidFill>
                  <a:schemeClr val="bg1"/>
                </a:solidFill>
              </a:rPr>
              <a:t>Umsetzungsmonitoring &amp; Korrektiv</a:t>
            </a:r>
          </a:p>
        </p:txBody>
      </p:sp>
      <p:sp>
        <p:nvSpPr>
          <p:cNvPr id="157" name="OTLSHAPE_TB_00000000000000000000000000000000_ScaleContainer">
            <a:extLst>
              <a:ext uri="{FF2B5EF4-FFF2-40B4-BE49-F238E27FC236}">
                <a16:creationId xmlns:a16="http://schemas.microsoft.com/office/drawing/2014/main" id="{A06733EB-2143-4E0B-A791-014313823C72}"/>
              </a:ext>
            </a:extLst>
          </p:cNvPr>
          <p:cNvSpPr/>
          <p:nvPr/>
        </p:nvSpPr>
        <p:spPr>
          <a:xfrm>
            <a:off x="178231" y="3911076"/>
            <a:ext cx="11750657" cy="381000"/>
          </a:xfrm>
          <a:prstGeom prst="roundRect">
            <a:avLst>
              <a:gd name="adj" fmla="val 100000"/>
            </a:avLst>
          </a:prstGeom>
          <a:gradFill flip="none" rotWithShape="1">
            <a:gsLst>
              <a:gs pos="0">
                <a:srgbClr val="44546A"/>
              </a:gs>
              <a:gs pos="100000">
                <a:srgbClr val="44546A"/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>
              <a:rot lat="0" lon="0" rev="8700000"/>
            </a:lightRig>
          </a:scene3d>
          <a:sp3d>
            <a:bevelT w="165100" h="1905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58" name="OTLSHAPE_TB_00000000000000000000000000000000_TimescaleInterval1">
            <a:extLst>
              <a:ext uri="{FF2B5EF4-FFF2-40B4-BE49-F238E27FC236}">
                <a16:creationId xmlns:a16="http://schemas.microsoft.com/office/drawing/2014/main" id="{705756C2-04C4-425A-9EAF-A9B0A0ABAA46}"/>
              </a:ext>
            </a:extLst>
          </p:cNvPr>
          <p:cNvSpPr txBox="1"/>
          <p:nvPr/>
        </p:nvSpPr>
        <p:spPr>
          <a:xfrm>
            <a:off x="697671" y="4008549"/>
            <a:ext cx="425345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pc="-18" dirty="0">
                <a:solidFill>
                  <a:schemeClr val="lt2"/>
                </a:solidFill>
                <a:latin typeface="Calibri" panose="020F0502020204030204" pitchFamily="34" charset="0"/>
              </a:rPr>
              <a:t>Mai</a:t>
            </a:r>
          </a:p>
        </p:txBody>
      </p:sp>
      <p:sp>
        <p:nvSpPr>
          <p:cNvPr id="159" name="OTLSHAPE_TB_00000000000000000000000000000000_TimescaleInterval2">
            <a:extLst>
              <a:ext uri="{FF2B5EF4-FFF2-40B4-BE49-F238E27FC236}">
                <a16:creationId xmlns:a16="http://schemas.microsoft.com/office/drawing/2014/main" id="{D35B65E0-2F47-4524-B1DC-E9C6B489C788}"/>
              </a:ext>
            </a:extLst>
          </p:cNvPr>
          <p:cNvSpPr txBox="1"/>
          <p:nvPr/>
        </p:nvSpPr>
        <p:spPr>
          <a:xfrm>
            <a:off x="1504179" y="4008549"/>
            <a:ext cx="329316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pc="-18">
                <a:solidFill>
                  <a:schemeClr val="lt2"/>
                </a:solidFill>
                <a:latin typeface="Calibri" panose="020F0502020204030204" pitchFamily="34" charset="0"/>
              </a:rPr>
              <a:t>Jun</a:t>
            </a:r>
          </a:p>
        </p:txBody>
      </p:sp>
      <p:sp>
        <p:nvSpPr>
          <p:cNvPr id="160" name="OTLSHAPE_TB_00000000000000000000000000000000_TimescaleInterval3">
            <a:extLst>
              <a:ext uri="{FF2B5EF4-FFF2-40B4-BE49-F238E27FC236}">
                <a16:creationId xmlns:a16="http://schemas.microsoft.com/office/drawing/2014/main" id="{A7AB0FA2-E16C-492E-9D5B-BB9EC3D87D6C}"/>
              </a:ext>
            </a:extLst>
          </p:cNvPr>
          <p:cNvSpPr txBox="1"/>
          <p:nvPr/>
        </p:nvSpPr>
        <p:spPr>
          <a:xfrm>
            <a:off x="2284370" y="4008549"/>
            <a:ext cx="248069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pc="-20">
                <a:solidFill>
                  <a:schemeClr val="lt2"/>
                </a:solidFill>
                <a:latin typeface="Calibri" panose="020F0502020204030204" pitchFamily="34" charset="0"/>
              </a:rPr>
              <a:t>Jul</a:t>
            </a:r>
          </a:p>
        </p:txBody>
      </p:sp>
      <p:sp>
        <p:nvSpPr>
          <p:cNvPr id="161" name="OTLSHAPE_TB_00000000000000000000000000000000_TimescaleInterval4">
            <a:extLst>
              <a:ext uri="{FF2B5EF4-FFF2-40B4-BE49-F238E27FC236}">
                <a16:creationId xmlns:a16="http://schemas.microsoft.com/office/drawing/2014/main" id="{DD0159C0-A57B-4748-80F6-2E1FBD8BF25C}"/>
              </a:ext>
            </a:extLst>
          </p:cNvPr>
          <p:cNvSpPr txBox="1"/>
          <p:nvPr/>
        </p:nvSpPr>
        <p:spPr>
          <a:xfrm>
            <a:off x="3085064" y="4008549"/>
            <a:ext cx="378411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pc="-20">
                <a:solidFill>
                  <a:schemeClr val="lt2"/>
                </a:solidFill>
                <a:latin typeface="Calibri" panose="020F0502020204030204" pitchFamily="34" charset="0"/>
              </a:rPr>
              <a:t>Aug</a:t>
            </a:r>
          </a:p>
        </p:txBody>
      </p:sp>
      <p:sp>
        <p:nvSpPr>
          <p:cNvPr id="162" name="OTLSHAPE_TB_00000000000000000000000000000000_TimescaleInterval5">
            <a:extLst>
              <a:ext uri="{FF2B5EF4-FFF2-40B4-BE49-F238E27FC236}">
                <a16:creationId xmlns:a16="http://schemas.microsoft.com/office/drawing/2014/main" id="{75E959C7-59E2-48AA-B0D0-72AE5DEE51A4}"/>
              </a:ext>
            </a:extLst>
          </p:cNvPr>
          <p:cNvSpPr txBox="1"/>
          <p:nvPr/>
        </p:nvSpPr>
        <p:spPr>
          <a:xfrm>
            <a:off x="3889619" y="4008549"/>
            <a:ext cx="358494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pc="-18">
                <a:solidFill>
                  <a:schemeClr val="lt2"/>
                </a:solidFill>
                <a:latin typeface="Calibri" panose="020F0502020204030204" pitchFamily="34" charset="0"/>
              </a:rPr>
              <a:t>Sep</a:t>
            </a:r>
          </a:p>
        </p:txBody>
      </p:sp>
      <p:sp>
        <p:nvSpPr>
          <p:cNvPr id="163" name="OTLSHAPE_TB_00000000000000000000000000000000_TimescaleInterval6">
            <a:extLst>
              <a:ext uri="{FF2B5EF4-FFF2-40B4-BE49-F238E27FC236}">
                <a16:creationId xmlns:a16="http://schemas.microsoft.com/office/drawing/2014/main" id="{3B6689D9-E0F3-41CA-B94A-769901EEF459}"/>
              </a:ext>
            </a:extLst>
          </p:cNvPr>
          <p:cNvSpPr txBox="1"/>
          <p:nvPr/>
        </p:nvSpPr>
        <p:spPr>
          <a:xfrm>
            <a:off x="4668425" y="4008549"/>
            <a:ext cx="331127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pc="-22" dirty="0">
                <a:solidFill>
                  <a:schemeClr val="lt2"/>
                </a:solidFill>
                <a:latin typeface="Calibri" panose="020F0502020204030204" pitchFamily="34" charset="0"/>
              </a:rPr>
              <a:t>Okt</a:t>
            </a:r>
          </a:p>
        </p:txBody>
      </p:sp>
      <p:sp>
        <p:nvSpPr>
          <p:cNvPr id="164" name="OTLSHAPE_TB_00000000000000000000000000000000_TimescaleInterval7">
            <a:extLst>
              <a:ext uri="{FF2B5EF4-FFF2-40B4-BE49-F238E27FC236}">
                <a16:creationId xmlns:a16="http://schemas.microsoft.com/office/drawing/2014/main" id="{91ADFDBF-1EA7-4E57-BFF2-7490437A32B1}"/>
              </a:ext>
            </a:extLst>
          </p:cNvPr>
          <p:cNvSpPr txBox="1"/>
          <p:nvPr/>
        </p:nvSpPr>
        <p:spPr>
          <a:xfrm>
            <a:off x="5470929" y="4008549"/>
            <a:ext cx="391058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pc="-20">
                <a:solidFill>
                  <a:schemeClr val="lt2"/>
                </a:solidFill>
                <a:latin typeface="Calibri" panose="020F0502020204030204" pitchFamily="34" charset="0"/>
              </a:rPr>
              <a:t>Nov</a:t>
            </a:r>
          </a:p>
        </p:txBody>
      </p:sp>
      <p:sp>
        <p:nvSpPr>
          <p:cNvPr id="165" name="OTLSHAPE_TB_00000000000000000000000000000000_TimescaleInterval8">
            <a:extLst>
              <a:ext uri="{FF2B5EF4-FFF2-40B4-BE49-F238E27FC236}">
                <a16:creationId xmlns:a16="http://schemas.microsoft.com/office/drawing/2014/main" id="{A508B36A-D2DD-4474-897A-9F9DDB085C8E}"/>
              </a:ext>
            </a:extLst>
          </p:cNvPr>
          <p:cNvSpPr txBox="1"/>
          <p:nvPr/>
        </p:nvSpPr>
        <p:spPr>
          <a:xfrm>
            <a:off x="6249523" y="4008549"/>
            <a:ext cx="372050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pc="-22" dirty="0">
                <a:solidFill>
                  <a:schemeClr val="lt2"/>
                </a:solidFill>
                <a:latin typeface="Calibri" panose="020F0502020204030204" pitchFamily="34" charset="0"/>
              </a:rPr>
              <a:t>Dez</a:t>
            </a:r>
          </a:p>
        </p:txBody>
      </p:sp>
      <p:sp>
        <p:nvSpPr>
          <p:cNvPr id="166" name="OTLSHAPE_TB_00000000000000000000000000000000_TimescaleInterval9">
            <a:extLst>
              <a:ext uri="{FF2B5EF4-FFF2-40B4-BE49-F238E27FC236}">
                <a16:creationId xmlns:a16="http://schemas.microsoft.com/office/drawing/2014/main" id="{F908CB46-63E3-4309-820E-59014579243D}"/>
              </a:ext>
            </a:extLst>
          </p:cNvPr>
          <p:cNvSpPr txBox="1"/>
          <p:nvPr/>
        </p:nvSpPr>
        <p:spPr>
          <a:xfrm>
            <a:off x="7050466" y="4008549"/>
            <a:ext cx="492717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pc="-20">
                <a:solidFill>
                  <a:schemeClr val="lt2"/>
                </a:solidFill>
                <a:latin typeface="Calibri" panose="020F0502020204030204" pitchFamily="34" charset="0"/>
              </a:rPr>
              <a:t>2022</a:t>
            </a:r>
          </a:p>
        </p:txBody>
      </p:sp>
      <p:cxnSp>
        <p:nvCxnSpPr>
          <p:cNvPr id="167" name="OTLSHAPE_TB_00000000000000000000000000000000_Separator1">
            <a:extLst>
              <a:ext uri="{FF2B5EF4-FFF2-40B4-BE49-F238E27FC236}">
                <a16:creationId xmlns:a16="http://schemas.microsoft.com/office/drawing/2014/main" id="{810EA0D1-FFC2-4E8E-A85E-DA1C95FA10F0}"/>
              </a:ext>
            </a:extLst>
          </p:cNvPr>
          <p:cNvCxnSpPr/>
          <p:nvPr/>
        </p:nvCxnSpPr>
        <p:spPr>
          <a:xfrm>
            <a:off x="1449136" y="3949181"/>
            <a:ext cx="0" cy="304800"/>
          </a:xfrm>
          <a:prstGeom prst="line">
            <a:avLst/>
          </a:prstGeom>
          <a:ln w="9525" cap="flat" cmpd="sng" algn="ctr">
            <a:solidFill>
              <a:schemeClr val="lt2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OTLSHAPE_TB_00000000000000000000000000000000_Separator2">
            <a:extLst>
              <a:ext uri="{FF2B5EF4-FFF2-40B4-BE49-F238E27FC236}">
                <a16:creationId xmlns:a16="http://schemas.microsoft.com/office/drawing/2014/main" id="{AE4AB5DD-2825-4038-8E5E-80BBCF9761A9}"/>
              </a:ext>
            </a:extLst>
          </p:cNvPr>
          <p:cNvCxnSpPr/>
          <p:nvPr/>
        </p:nvCxnSpPr>
        <p:spPr>
          <a:xfrm>
            <a:off x="2227241" y="3949181"/>
            <a:ext cx="0" cy="304800"/>
          </a:xfrm>
          <a:prstGeom prst="line">
            <a:avLst/>
          </a:prstGeom>
          <a:ln w="9525" cap="flat" cmpd="sng" algn="ctr">
            <a:solidFill>
              <a:schemeClr val="lt2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OTLSHAPE_TB_00000000000000000000000000000000_Separator3">
            <a:extLst>
              <a:ext uri="{FF2B5EF4-FFF2-40B4-BE49-F238E27FC236}">
                <a16:creationId xmlns:a16="http://schemas.microsoft.com/office/drawing/2014/main" id="{3341D145-0BF9-4BE7-AE31-734F0E62FA06}"/>
              </a:ext>
            </a:extLst>
          </p:cNvPr>
          <p:cNvCxnSpPr/>
          <p:nvPr/>
        </p:nvCxnSpPr>
        <p:spPr>
          <a:xfrm>
            <a:off x="3031283" y="3949181"/>
            <a:ext cx="0" cy="304800"/>
          </a:xfrm>
          <a:prstGeom prst="line">
            <a:avLst/>
          </a:prstGeom>
          <a:ln w="9525" cap="flat" cmpd="sng" algn="ctr">
            <a:solidFill>
              <a:schemeClr val="lt2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OTLSHAPE_TB_00000000000000000000000000000000_Separator4">
            <a:extLst>
              <a:ext uri="{FF2B5EF4-FFF2-40B4-BE49-F238E27FC236}">
                <a16:creationId xmlns:a16="http://schemas.microsoft.com/office/drawing/2014/main" id="{78D27580-B73B-4C63-8F7A-5C6FB0B1DBCF}"/>
              </a:ext>
            </a:extLst>
          </p:cNvPr>
          <p:cNvCxnSpPr/>
          <p:nvPr/>
        </p:nvCxnSpPr>
        <p:spPr>
          <a:xfrm>
            <a:off x="3835324" y="3949181"/>
            <a:ext cx="0" cy="304800"/>
          </a:xfrm>
          <a:prstGeom prst="line">
            <a:avLst/>
          </a:prstGeom>
          <a:ln w="9525" cap="flat" cmpd="sng" algn="ctr">
            <a:solidFill>
              <a:schemeClr val="lt2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OTLSHAPE_TB_00000000000000000000000000000000_Separator5">
            <a:extLst>
              <a:ext uri="{FF2B5EF4-FFF2-40B4-BE49-F238E27FC236}">
                <a16:creationId xmlns:a16="http://schemas.microsoft.com/office/drawing/2014/main" id="{2385A0D5-56C5-4A5D-A4AC-ADD52A19CA41}"/>
              </a:ext>
            </a:extLst>
          </p:cNvPr>
          <p:cNvCxnSpPr/>
          <p:nvPr/>
        </p:nvCxnSpPr>
        <p:spPr>
          <a:xfrm>
            <a:off x="4613430" y="3949181"/>
            <a:ext cx="0" cy="304800"/>
          </a:xfrm>
          <a:prstGeom prst="line">
            <a:avLst/>
          </a:prstGeom>
          <a:ln w="9525" cap="flat" cmpd="sng" algn="ctr">
            <a:solidFill>
              <a:schemeClr val="lt2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OTLSHAPE_TB_00000000000000000000000000000000_Separator6">
            <a:extLst>
              <a:ext uri="{FF2B5EF4-FFF2-40B4-BE49-F238E27FC236}">
                <a16:creationId xmlns:a16="http://schemas.microsoft.com/office/drawing/2014/main" id="{B8EAA2CE-EF3E-4171-ADFC-BA96DA96F7DE}"/>
              </a:ext>
            </a:extLst>
          </p:cNvPr>
          <p:cNvCxnSpPr/>
          <p:nvPr/>
        </p:nvCxnSpPr>
        <p:spPr>
          <a:xfrm>
            <a:off x="5417472" y="3949181"/>
            <a:ext cx="0" cy="304800"/>
          </a:xfrm>
          <a:prstGeom prst="line">
            <a:avLst/>
          </a:prstGeom>
          <a:ln w="9525" cap="flat" cmpd="sng" algn="ctr">
            <a:solidFill>
              <a:schemeClr val="lt2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OTLSHAPE_TB_00000000000000000000000000000000_Separator7">
            <a:extLst>
              <a:ext uri="{FF2B5EF4-FFF2-40B4-BE49-F238E27FC236}">
                <a16:creationId xmlns:a16="http://schemas.microsoft.com/office/drawing/2014/main" id="{8A32FD78-6452-47DA-B00F-B32DC683D362}"/>
              </a:ext>
            </a:extLst>
          </p:cNvPr>
          <p:cNvCxnSpPr/>
          <p:nvPr/>
        </p:nvCxnSpPr>
        <p:spPr>
          <a:xfrm>
            <a:off x="6195577" y="3949181"/>
            <a:ext cx="0" cy="304800"/>
          </a:xfrm>
          <a:prstGeom prst="line">
            <a:avLst/>
          </a:prstGeom>
          <a:ln w="9525" cap="flat" cmpd="sng" algn="ctr">
            <a:solidFill>
              <a:schemeClr val="lt2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OTLSHAPE_TB_00000000000000000000000000000000_Separator8">
            <a:extLst>
              <a:ext uri="{FF2B5EF4-FFF2-40B4-BE49-F238E27FC236}">
                <a16:creationId xmlns:a16="http://schemas.microsoft.com/office/drawing/2014/main" id="{8CD1B755-B440-445F-94E0-C368F1FD3410}"/>
              </a:ext>
            </a:extLst>
          </p:cNvPr>
          <p:cNvCxnSpPr/>
          <p:nvPr/>
        </p:nvCxnSpPr>
        <p:spPr>
          <a:xfrm>
            <a:off x="6999619" y="3949181"/>
            <a:ext cx="0" cy="304800"/>
          </a:xfrm>
          <a:prstGeom prst="line">
            <a:avLst/>
          </a:prstGeom>
          <a:ln w="9525" cap="flat" cmpd="sng" algn="ctr">
            <a:solidFill>
              <a:schemeClr val="lt2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OTLSHAPE_T_7c518fb37f2142bb8e0445920d0403b5_Shape">
            <a:extLst>
              <a:ext uri="{FF2B5EF4-FFF2-40B4-BE49-F238E27FC236}">
                <a16:creationId xmlns:a16="http://schemas.microsoft.com/office/drawing/2014/main" id="{A1CCA301-05E9-4210-9044-C87EAF758B83}"/>
              </a:ext>
            </a:extLst>
          </p:cNvPr>
          <p:cNvSpPr/>
          <p:nvPr/>
        </p:nvSpPr>
        <p:spPr>
          <a:xfrm>
            <a:off x="0" y="4874981"/>
            <a:ext cx="809180" cy="144000"/>
          </a:xfrm>
          <a:prstGeom prst="roundRect">
            <a:avLst>
              <a:gd name="adj" fmla="val 100000"/>
            </a:avLst>
          </a:prstGeom>
          <a:solidFill>
            <a:srgbClr val="349BB0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80" name="OTLSHAPE_T_7c518fb37f2142bb8e0445920d0403b5_Title">
            <a:extLst>
              <a:ext uri="{FF2B5EF4-FFF2-40B4-BE49-F238E27FC236}">
                <a16:creationId xmlns:a16="http://schemas.microsoft.com/office/drawing/2014/main" id="{C54B4EC5-22FA-4A7C-AFB9-43AC7C2D48B7}"/>
              </a:ext>
            </a:extLst>
          </p:cNvPr>
          <p:cNvSpPr txBox="1"/>
          <p:nvPr/>
        </p:nvSpPr>
        <p:spPr>
          <a:xfrm>
            <a:off x="572155" y="4864802"/>
            <a:ext cx="1938519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000" b="1" spc="-8" dirty="0">
                <a:solidFill>
                  <a:srgbClr val="3B3838"/>
                </a:solidFill>
                <a:latin typeface="Calibri" panose="020F0502020204030204" pitchFamily="34" charset="0"/>
              </a:rPr>
              <a:t>Kommunikation &amp; Vorbereitung</a:t>
            </a:r>
          </a:p>
        </p:txBody>
      </p:sp>
      <p:sp>
        <p:nvSpPr>
          <p:cNvPr id="235" name="TextBox 54">
            <a:extLst>
              <a:ext uri="{FF2B5EF4-FFF2-40B4-BE49-F238E27FC236}">
                <a16:creationId xmlns:a16="http://schemas.microsoft.com/office/drawing/2014/main" id="{B940B8D8-0CFE-47B7-9557-5984B44E162B}"/>
              </a:ext>
            </a:extLst>
          </p:cNvPr>
          <p:cNvSpPr txBox="1"/>
          <p:nvPr/>
        </p:nvSpPr>
        <p:spPr>
          <a:xfrm>
            <a:off x="10785924" y="2663598"/>
            <a:ext cx="1973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0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Review</a:t>
            </a:r>
          </a:p>
        </p:txBody>
      </p:sp>
      <p:cxnSp>
        <p:nvCxnSpPr>
          <p:cNvPr id="236" name="Straight Arrow Connector 55">
            <a:extLst>
              <a:ext uri="{FF2B5EF4-FFF2-40B4-BE49-F238E27FC236}">
                <a16:creationId xmlns:a16="http://schemas.microsoft.com/office/drawing/2014/main" id="{04503CB3-BD46-49D7-8C0B-F7298F645C4F}"/>
              </a:ext>
            </a:extLst>
          </p:cNvPr>
          <p:cNvCxnSpPr>
            <a:cxnSpLocks/>
            <a:endCxn id="235" idx="0"/>
          </p:cNvCxnSpPr>
          <p:nvPr/>
        </p:nvCxnSpPr>
        <p:spPr>
          <a:xfrm flipH="1">
            <a:off x="11772899" y="2401465"/>
            <a:ext cx="3478" cy="262133"/>
          </a:xfrm>
          <a:prstGeom prst="straightConnector1">
            <a:avLst/>
          </a:prstGeom>
          <a:ln w="12700">
            <a:solidFill>
              <a:srgbClr val="0A547F"/>
            </a:solidFill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9" name="OTLSHAPE_T_7c518fb37f2142bb8e0445920d0403b5_Shape">
            <a:extLst>
              <a:ext uri="{FF2B5EF4-FFF2-40B4-BE49-F238E27FC236}">
                <a16:creationId xmlns:a16="http://schemas.microsoft.com/office/drawing/2014/main" id="{A632E320-C039-4A2C-84EF-C6D0CC84EF24}"/>
              </a:ext>
            </a:extLst>
          </p:cNvPr>
          <p:cNvSpPr/>
          <p:nvPr/>
        </p:nvSpPr>
        <p:spPr>
          <a:xfrm>
            <a:off x="408298" y="5136792"/>
            <a:ext cx="1238032" cy="144000"/>
          </a:xfrm>
          <a:prstGeom prst="roundRect">
            <a:avLst>
              <a:gd name="adj" fmla="val 100000"/>
            </a:avLst>
          </a:prstGeom>
          <a:solidFill>
            <a:srgbClr val="349BB0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40" name="OTLSHAPE_T_7c518fb37f2142bb8e0445920d0403b5_Title">
            <a:extLst>
              <a:ext uri="{FF2B5EF4-FFF2-40B4-BE49-F238E27FC236}">
                <a16:creationId xmlns:a16="http://schemas.microsoft.com/office/drawing/2014/main" id="{D1419DC3-9281-42D8-8DA4-4BAD00D5619A}"/>
              </a:ext>
            </a:extLst>
          </p:cNvPr>
          <p:cNvSpPr txBox="1"/>
          <p:nvPr/>
        </p:nvSpPr>
        <p:spPr>
          <a:xfrm>
            <a:off x="1217520" y="5161448"/>
            <a:ext cx="1938519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000" b="1" spc="-8" dirty="0">
                <a:solidFill>
                  <a:srgbClr val="3B3838"/>
                </a:solidFill>
                <a:latin typeface="Calibri" panose="020F0502020204030204" pitchFamily="34" charset="0"/>
              </a:rPr>
              <a:t>Design Kriterien &amp; Übungen</a:t>
            </a:r>
          </a:p>
        </p:txBody>
      </p:sp>
      <p:sp>
        <p:nvSpPr>
          <p:cNvPr id="241" name="OTLSHAPE_T_7c518fb37f2142bb8e0445920d0403b5_Shape">
            <a:extLst>
              <a:ext uri="{FF2B5EF4-FFF2-40B4-BE49-F238E27FC236}">
                <a16:creationId xmlns:a16="http://schemas.microsoft.com/office/drawing/2014/main" id="{ABA9BEBA-E3DD-429A-BD7D-FC79C2F3FA25}"/>
              </a:ext>
            </a:extLst>
          </p:cNvPr>
          <p:cNvSpPr/>
          <p:nvPr/>
        </p:nvSpPr>
        <p:spPr>
          <a:xfrm>
            <a:off x="1524008" y="5406417"/>
            <a:ext cx="684000" cy="144000"/>
          </a:xfrm>
          <a:prstGeom prst="roundRect">
            <a:avLst>
              <a:gd name="adj" fmla="val 100000"/>
            </a:avLst>
          </a:prstGeom>
          <a:solidFill>
            <a:srgbClr val="349BB0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42" name="OTLSHAPE_T_7c518fb37f2142bb8e0445920d0403b5_Title">
            <a:extLst>
              <a:ext uri="{FF2B5EF4-FFF2-40B4-BE49-F238E27FC236}">
                <a16:creationId xmlns:a16="http://schemas.microsoft.com/office/drawing/2014/main" id="{2B7ECA11-4E5D-4A8A-939D-05F51C7E4790}"/>
              </a:ext>
            </a:extLst>
          </p:cNvPr>
          <p:cNvSpPr txBox="1"/>
          <p:nvPr/>
        </p:nvSpPr>
        <p:spPr>
          <a:xfrm>
            <a:off x="2246636" y="5431073"/>
            <a:ext cx="1938519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spc="-8" dirty="0">
                <a:solidFill>
                  <a:srgbClr val="3B3838"/>
                </a:solidFill>
                <a:latin typeface="Calibri" panose="020F0502020204030204" pitchFamily="34" charset="0"/>
              </a:rPr>
              <a:t>Standortbestimmung &amp; Feedback</a:t>
            </a:r>
          </a:p>
        </p:txBody>
      </p:sp>
      <p:sp>
        <p:nvSpPr>
          <p:cNvPr id="243" name="OTLSHAPE_T_7c518fb37f2142bb8e0445920d0403b5_Shape">
            <a:extLst>
              <a:ext uri="{FF2B5EF4-FFF2-40B4-BE49-F238E27FC236}">
                <a16:creationId xmlns:a16="http://schemas.microsoft.com/office/drawing/2014/main" id="{52C9C5A5-245E-4763-A2B2-6C4943EEE29E}"/>
              </a:ext>
            </a:extLst>
          </p:cNvPr>
          <p:cNvSpPr/>
          <p:nvPr/>
        </p:nvSpPr>
        <p:spPr>
          <a:xfrm>
            <a:off x="4036640" y="5660412"/>
            <a:ext cx="1380831" cy="144000"/>
          </a:xfrm>
          <a:prstGeom prst="roundRect">
            <a:avLst>
              <a:gd name="adj" fmla="val 100000"/>
            </a:avLst>
          </a:prstGeom>
          <a:solidFill>
            <a:srgbClr val="349BB0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44" name="OTLSHAPE_T_7c518fb37f2142bb8e0445920d0403b5_Title">
            <a:extLst>
              <a:ext uri="{FF2B5EF4-FFF2-40B4-BE49-F238E27FC236}">
                <a16:creationId xmlns:a16="http://schemas.microsoft.com/office/drawing/2014/main" id="{41BDF209-F361-4D42-9BCD-37B958F0837F}"/>
              </a:ext>
            </a:extLst>
          </p:cNvPr>
          <p:cNvSpPr txBox="1"/>
          <p:nvPr/>
        </p:nvSpPr>
        <p:spPr>
          <a:xfrm>
            <a:off x="5509568" y="5685068"/>
            <a:ext cx="1938519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spc="-8" dirty="0">
                <a:solidFill>
                  <a:srgbClr val="3B3838"/>
                </a:solidFill>
                <a:latin typeface="Calibri" panose="020F0502020204030204" pitchFamily="34" charset="0"/>
              </a:rPr>
              <a:t>Umsetzung Trainingsempfehlungen</a:t>
            </a:r>
          </a:p>
        </p:txBody>
      </p:sp>
      <p:sp>
        <p:nvSpPr>
          <p:cNvPr id="245" name="OTLSHAPE_T_7c518fb37f2142bb8e0445920d0403b5_Shape">
            <a:extLst>
              <a:ext uri="{FF2B5EF4-FFF2-40B4-BE49-F238E27FC236}">
                <a16:creationId xmlns:a16="http://schemas.microsoft.com/office/drawing/2014/main" id="{A68CC677-18B3-4004-9AAA-1014C3337EE3}"/>
              </a:ext>
            </a:extLst>
          </p:cNvPr>
          <p:cNvSpPr/>
          <p:nvPr/>
        </p:nvSpPr>
        <p:spPr>
          <a:xfrm>
            <a:off x="6194207" y="6193503"/>
            <a:ext cx="181703" cy="203200"/>
          </a:xfrm>
          <a:prstGeom prst="roundRect">
            <a:avLst>
              <a:gd name="adj" fmla="val 100000"/>
            </a:avLst>
          </a:prstGeom>
          <a:solidFill>
            <a:srgbClr val="349BB0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46" name="OTLSHAPE_T_7c518fb37f2142bb8e0445920d0403b5_Title">
            <a:extLst>
              <a:ext uri="{FF2B5EF4-FFF2-40B4-BE49-F238E27FC236}">
                <a16:creationId xmlns:a16="http://schemas.microsoft.com/office/drawing/2014/main" id="{E94ECDED-36D8-4979-9B7F-C290A56C89A5}"/>
              </a:ext>
            </a:extLst>
          </p:cNvPr>
          <p:cNvSpPr txBox="1"/>
          <p:nvPr/>
        </p:nvSpPr>
        <p:spPr>
          <a:xfrm>
            <a:off x="6463808" y="6210344"/>
            <a:ext cx="2262833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spc="-8" dirty="0">
                <a:solidFill>
                  <a:srgbClr val="3B3838"/>
                </a:solidFill>
                <a:latin typeface="Calibri" panose="020F0502020204030204" pitchFamily="34" charset="0"/>
              </a:rPr>
              <a:t>Feedback &amp; Lessons learned</a:t>
            </a:r>
          </a:p>
        </p:txBody>
      </p:sp>
      <p:sp>
        <p:nvSpPr>
          <p:cNvPr id="247" name="OTLSHAPE_T_7c518fb37f2142bb8e0445920d0403b5_Shape">
            <a:extLst>
              <a:ext uri="{FF2B5EF4-FFF2-40B4-BE49-F238E27FC236}">
                <a16:creationId xmlns:a16="http://schemas.microsoft.com/office/drawing/2014/main" id="{27D7F655-16C5-46B6-B665-43AB9C3BA517}"/>
              </a:ext>
            </a:extLst>
          </p:cNvPr>
          <p:cNvSpPr/>
          <p:nvPr/>
        </p:nvSpPr>
        <p:spPr>
          <a:xfrm>
            <a:off x="7439660" y="5675418"/>
            <a:ext cx="4489228" cy="144000"/>
          </a:xfrm>
          <a:prstGeom prst="roundRect">
            <a:avLst>
              <a:gd name="adj" fmla="val 100000"/>
            </a:avLst>
          </a:prstGeom>
          <a:solidFill>
            <a:srgbClr val="349BB0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48" name="OTLSHAPE_T_7c518fb37f2142bb8e0445920d0403b5_Shape">
            <a:extLst>
              <a:ext uri="{FF2B5EF4-FFF2-40B4-BE49-F238E27FC236}">
                <a16:creationId xmlns:a16="http://schemas.microsoft.com/office/drawing/2014/main" id="{7D002905-67A4-4201-8D5B-F965000CB83C}"/>
              </a:ext>
            </a:extLst>
          </p:cNvPr>
          <p:cNvSpPr/>
          <p:nvPr/>
        </p:nvSpPr>
        <p:spPr>
          <a:xfrm>
            <a:off x="2022" y="6490211"/>
            <a:ext cx="11926866" cy="144000"/>
          </a:xfrm>
          <a:prstGeom prst="roundRect">
            <a:avLst>
              <a:gd name="adj" fmla="val 100000"/>
            </a:avLst>
          </a:prstGeom>
          <a:solidFill>
            <a:srgbClr val="349BB0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49" name="OTLSHAPE_T_7c518fb37f2142bb8e0445920d0403b5_Title">
            <a:extLst>
              <a:ext uri="{FF2B5EF4-FFF2-40B4-BE49-F238E27FC236}">
                <a16:creationId xmlns:a16="http://schemas.microsoft.com/office/drawing/2014/main" id="{7D4C6EC7-43AD-4596-A21D-FB31E66CEF1B}"/>
              </a:ext>
            </a:extLst>
          </p:cNvPr>
          <p:cNvSpPr txBox="1"/>
          <p:nvPr/>
        </p:nvSpPr>
        <p:spPr>
          <a:xfrm>
            <a:off x="717247" y="6488931"/>
            <a:ext cx="10747932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1" spc="-8" dirty="0">
                <a:solidFill>
                  <a:srgbClr val="3B3838"/>
                </a:solidFill>
                <a:latin typeface="Calibri" panose="020F0502020204030204" pitchFamily="34" charset="0"/>
              </a:rPr>
              <a:t>Change – Begleitprozess: Steuergruppe 2-4 wöchiges Meeting Intervall – Arbeitsgruppen mit direkten Führungskräften &amp; Feedback + Nachsteuerung</a:t>
            </a:r>
          </a:p>
        </p:txBody>
      </p:sp>
      <p:sp>
        <p:nvSpPr>
          <p:cNvPr id="89" name="Oval 60">
            <a:extLst>
              <a:ext uri="{FF2B5EF4-FFF2-40B4-BE49-F238E27FC236}">
                <a16:creationId xmlns:a16="http://schemas.microsoft.com/office/drawing/2014/main" id="{139CC82E-81BB-4C0F-8D28-126D01655B42}"/>
              </a:ext>
            </a:extLst>
          </p:cNvPr>
          <p:cNvSpPr/>
          <p:nvPr/>
        </p:nvSpPr>
        <p:spPr>
          <a:xfrm>
            <a:off x="11621192" y="2105478"/>
            <a:ext cx="313519" cy="313519"/>
          </a:xfrm>
          <a:prstGeom prst="ellipse">
            <a:avLst/>
          </a:prstGeom>
          <a:solidFill>
            <a:srgbClr val="0A54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80" b="1" dirty="0">
                <a:solidFill>
                  <a:prstClr val="white"/>
                </a:solidFill>
                <a:latin typeface="Calibri" panose="020F0502020204030204"/>
              </a:rPr>
              <a:t>7</a:t>
            </a:r>
            <a:endParaRPr kumimoji="0" lang="en-US" sz="168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0" name="Picture 18">
            <a:extLst>
              <a:ext uri="{FF2B5EF4-FFF2-40B4-BE49-F238E27FC236}">
                <a16:creationId xmlns:a16="http://schemas.microsoft.com/office/drawing/2014/main" id="{6535954C-1BA6-42F4-99D7-911E4AD739F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295046" y="979912"/>
            <a:ext cx="865243" cy="1097684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Folienzoom 3">
                <a:extLst>
                  <a:ext uri="{FF2B5EF4-FFF2-40B4-BE49-F238E27FC236}">
                    <a16:creationId xmlns:a16="http://schemas.microsoft.com/office/drawing/2014/main" id="{46AEBB20-108C-45F5-8B47-22C7BDA2898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954734" y="658454"/>
              <a:ext cx="2273472" cy="1278828"/>
            </p:xfrm>
            <a:graphic>
              <a:graphicData uri="http://schemas.microsoft.com/office/powerpoint/2016/slidezoom">
                <pslz:sldZm>
                  <pslz:sldZmObj sldId="450" cId="411767305">
                    <pslz:zmPr id="{D434E5F1-1CE5-4D8F-BCDA-2FD81E0F015D}" returnToParent="0" transitionDur="1000">
                      <p166:blipFill xmlns:p166="http://schemas.microsoft.com/office/powerpoint/2016/6/main">
                        <a:blip r:embed="rId13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273472" cy="1278828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Folienzoom 3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46AEBB20-108C-45F5-8B47-22C7BDA2898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954734" y="658454"/>
                <a:ext cx="2273472" cy="1278828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p:sp>
        <p:nvSpPr>
          <p:cNvPr id="103" name="Oval 47">
            <a:extLst>
              <a:ext uri="{FF2B5EF4-FFF2-40B4-BE49-F238E27FC236}">
                <a16:creationId xmlns:a16="http://schemas.microsoft.com/office/drawing/2014/main" id="{CBF42B15-171C-403B-AACD-D0BA1938CAD1}"/>
              </a:ext>
            </a:extLst>
          </p:cNvPr>
          <p:cNvSpPr/>
          <p:nvPr/>
        </p:nvSpPr>
        <p:spPr>
          <a:xfrm>
            <a:off x="21471" y="4490434"/>
            <a:ext cx="313519" cy="313519"/>
          </a:xfrm>
          <a:prstGeom prst="ellipse">
            <a:avLst/>
          </a:prstGeom>
          <a:solidFill>
            <a:srgbClr val="0A54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8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04" name="Oval 43">
            <a:extLst>
              <a:ext uri="{FF2B5EF4-FFF2-40B4-BE49-F238E27FC236}">
                <a16:creationId xmlns:a16="http://schemas.microsoft.com/office/drawing/2014/main" id="{8467C21F-4F16-40D7-A88C-83D2DC60F339}"/>
              </a:ext>
            </a:extLst>
          </p:cNvPr>
          <p:cNvSpPr/>
          <p:nvPr/>
        </p:nvSpPr>
        <p:spPr>
          <a:xfrm>
            <a:off x="390619" y="4490434"/>
            <a:ext cx="313519" cy="313519"/>
          </a:xfrm>
          <a:prstGeom prst="ellipse">
            <a:avLst/>
          </a:prstGeom>
          <a:solidFill>
            <a:srgbClr val="0A54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8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05" name="Oval 37">
            <a:extLst>
              <a:ext uri="{FF2B5EF4-FFF2-40B4-BE49-F238E27FC236}">
                <a16:creationId xmlns:a16="http://schemas.microsoft.com/office/drawing/2014/main" id="{C6EB7302-77C6-4E92-B0A7-A50EBD6FAAC4}"/>
              </a:ext>
            </a:extLst>
          </p:cNvPr>
          <p:cNvSpPr/>
          <p:nvPr/>
        </p:nvSpPr>
        <p:spPr>
          <a:xfrm>
            <a:off x="924883" y="4490163"/>
            <a:ext cx="313519" cy="313519"/>
          </a:xfrm>
          <a:prstGeom prst="ellipse">
            <a:avLst/>
          </a:prstGeom>
          <a:solidFill>
            <a:srgbClr val="0A54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8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06" name="Oval 45">
            <a:extLst>
              <a:ext uri="{FF2B5EF4-FFF2-40B4-BE49-F238E27FC236}">
                <a16:creationId xmlns:a16="http://schemas.microsoft.com/office/drawing/2014/main" id="{52326A80-A623-4349-9426-8E88C1BEC5ED}"/>
              </a:ext>
            </a:extLst>
          </p:cNvPr>
          <p:cNvSpPr/>
          <p:nvPr/>
        </p:nvSpPr>
        <p:spPr>
          <a:xfrm>
            <a:off x="1661915" y="4488808"/>
            <a:ext cx="313519" cy="313519"/>
          </a:xfrm>
          <a:prstGeom prst="ellipse">
            <a:avLst/>
          </a:prstGeom>
          <a:solidFill>
            <a:srgbClr val="0A54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8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07" name="Oval 53">
            <a:extLst>
              <a:ext uri="{FF2B5EF4-FFF2-40B4-BE49-F238E27FC236}">
                <a16:creationId xmlns:a16="http://schemas.microsoft.com/office/drawing/2014/main" id="{CBA5F1A3-2FB1-402B-AEF1-AE8F3EF07E02}"/>
              </a:ext>
            </a:extLst>
          </p:cNvPr>
          <p:cNvSpPr/>
          <p:nvPr/>
        </p:nvSpPr>
        <p:spPr>
          <a:xfrm>
            <a:off x="1909322" y="4488188"/>
            <a:ext cx="313519" cy="313519"/>
          </a:xfrm>
          <a:prstGeom prst="ellipse">
            <a:avLst/>
          </a:prstGeom>
          <a:solidFill>
            <a:srgbClr val="0A54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8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109" name="Oval 60">
            <a:extLst>
              <a:ext uri="{FF2B5EF4-FFF2-40B4-BE49-F238E27FC236}">
                <a16:creationId xmlns:a16="http://schemas.microsoft.com/office/drawing/2014/main" id="{89C7DB9E-5109-43A6-99EB-405646A0D722}"/>
              </a:ext>
            </a:extLst>
          </p:cNvPr>
          <p:cNvSpPr/>
          <p:nvPr/>
        </p:nvSpPr>
        <p:spPr>
          <a:xfrm>
            <a:off x="6066244" y="4489375"/>
            <a:ext cx="313519" cy="313519"/>
          </a:xfrm>
          <a:prstGeom prst="ellipse">
            <a:avLst/>
          </a:prstGeom>
          <a:solidFill>
            <a:srgbClr val="0A54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80" b="1" dirty="0">
                <a:solidFill>
                  <a:prstClr val="white"/>
                </a:solidFill>
                <a:latin typeface="Calibri" panose="020F0502020204030204"/>
              </a:rPr>
              <a:t>7</a:t>
            </a:r>
            <a:endParaRPr kumimoji="0" lang="en-US" sz="168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" name="Oval 60">
            <a:extLst>
              <a:ext uri="{FF2B5EF4-FFF2-40B4-BE49-F238E27FC236}">
                <a16:creationId xmlns:a16="http://schemas.microsoft.com/office/drawing/2014/main" id="{55C144C3-2881-4415-812D-1EB31B635F86}"/>
              </a:ext>
            </a:extLst>
          </p:cNvPr>
          <p:cNvSpPr/>
          <p:nvPr/>
        </p:nvSpPr>
        <p:spPr>
          <a:xfrm>
            <a:off x="7326624" y="4488187"/>
            <a:ext cx="313519" cy="313519"/>
          </a:xfrm>
          <a:prstGeom prst="ellipse">
            <a:avLst/>
          </a:prstGeom>
          <a:solidFill>
            <a:srgbClr val="0A54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8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35120086-FD98-4FC1-B2C0-EDE07371F47A}"/>
              </a:ext>
            </a:extLst>
          </p:cNvPr>
          <p:cNvGrpSpPr/>
          <p:nvPr/>
        </p:nvGrpSpPr>
        <p:grpSpPr>
          <a:xfrm>
            <a:off x="-181529" y="252589"/>
            <a:ext cx="1829991" cy="1685056"/>
            <a:chOff x="-181529" y="252589"/>
            <a:chExt cx="1829991" cy="1685056"/>
          </a:xfrm>
        </p:grpSpPr>
        <p:pic>
          <p:nvPicPr>
            <p:cNvPr id="30" name="Picture 2" descr="Image result for upgrade consulting &amp; training">
              <a:extLst>
                <a:ext uri="{FF2B5EF4-FFF2-40B4-BE49-F238E27FC236}">
                  <a16:creationId xmlns:a16="http://schemas.microsoft.com/office/drawing/2014/main" id="{0E705403-2E65-4286-A930-932A143ADCB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97671" y="470332"/>
              <a:ext cx="227212" cy="4086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Grafik 27">
              <a:extLst>
                <a:ext uri="{FF2B5EF4-FFF2-40B4-BE49-F238E27FC236}">
                  <a16:creationId xmlns:a16="http://schemas.microsoft.com/office/drawing/2014/main" id="{251179EF-B956-4CCC-9679-79E3160B0C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81529" y="252589"/>
              <a:ext cx="1829991" cy="1685056"/>
            </a:xfrm>
            <a:prstGeom prst="rect">
              <a:avLst/>
            </a:prstGeom>
          </p:spPr>
        </p:pic>
      </p:grpSp>
      <p:sp>
        <p:nvSpPr>
          <p:cNvPr id="76" name="Oval 60">
            <a:extLst>
              <a:ext uri="{FF2B5EF4-FFF2-40B4-BE49-F238E27FC236}">
                <a16:creationId xmlns:a16="http://schemas.microsoft.com/office/drawing/2014/main" id="{4D4A84C8-CF54-4B8A-92CA-18D53BED9102}"/>
              </a:ext>
            </a:extLst>
          </p:cNvPr>
          <p:cNvSpPr/>
          <p:nvPr/>
        </p:nvSpPr>
        <p:spPr>
          <a:xfrm>
            <a:off x="4036640" y="4488187"/>
            <a:ext cx="313519" cy="313519"/>
          </a:xfrm>
          <a:prstGeom prst="ellipse">
            <a:avLst/>
          </a:prstGeom>
          <a:solidFill>
            <a:srgbClr val="0A54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8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587147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8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1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6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9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4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7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2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5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8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3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6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1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4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8" grpId="0"/>
      <p:bldP spid="10" grpId="0" animBg="1"/>
      <p:bldP spid="13" grpId="0" animBg="1"/>
      <p:bldP spid="14" grpId="0"/>
      <p:bldP spid="15" grpId="0" animBg="1"/>
      <p:bldP spid="16" grpId="0"/>
      <p:bldP spid="20" grpId="0" animBg="1"/>
      <p:bldP spid="21" grpId="0" animBg="1"/>
      <p:bldP spid="34" grpId="0"/>
      <p:bldP spid="43" grpId="0"/>
      <p:bldP spid="44" grpId="0"/>
      <p:bldP spid="47" grpId="0" animBg="1"/>
      <p:bldP spid="157" grpId="0" animBg="1"/>
      <p:bldP spid="158" grpId="0"/>
      <p:bldP spid="159" grpId="0"/>
      <p:bldP spid="160" grpId="0"/>
      <p:bldP spid="161" grpId="0"/>
      <p:bldP spid="162" grpId="0"/>
      <p:bldP spid="163" grpId="0"/>
      <p:bldP spid="164" grpId="0"/>
      <p:bldP spid="165" grpId="0"/>
      <p:bldP spid="166" grpId="0"/>
      <p:bldP spid="175" grpId="0" animBg="1"/>
      <p:bldP spid="180" grpId="0"/>
      <p:bldP spid="235" grpId="0"/>
      <p:bldP spid="239" grpId="0" animBg="1"/>
      <p:bldP spid="240" grpId="0"/>
      <p:bldP spid="241" grpId="0" animBg="1"/>
      <p:bldP spid="242" grpId="0"/>
      <p:bldP spid="243" grpId="0" animBg="1"/>
      <p:bldP spid="244" grpId="0"/>
      <p:bldP spid="245" grpId="0" animBg="1"/>
      <p:bldP spid="246" grpId="0"/>
      <p:bldP spid="247" grpId="0" animBg="1"/>
      <p:bldP spid="248" grpId="0" animBg="1"/>
      <p:bldP spid="249" grpId="0"/>
      <p:bldP spid="89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9" grpId="0" animBg="1"/>
      <p:bldP spid="110" grpId="0" animBg="1"/>
      <p:bldP spid="7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GB" dirty="0">
                <a:solidFill>
                  <a:srgbClr val="136A9F"/>
                </a:solidFill>
                <a:latin typeface="+mn-lt"/>
              </a:rPr>
              <a:t>I</a:t>
            </a:r>
          </a:p>
        </p:txBody>
      </p:sp>
      <p:pic>
        <p:nvPicPr>
          <p:cNvPr id="3" name="Grafik 2" descr="Ein Bild, das Tisch, Mann, Essen, Raum enthält.&#10;&#10;Automatisch generierte Beschreibung">
            <a:extLst>
              <a:ext uri="{FF2B5EF4-FFF2-40B4-BE49-F238E27FC236}">
                <a16:creationId xmlns:a16="http://schemas.microsoft.com/office/drawing/2014/main" id="{FEA038C4-DD6D-4683-95A7-F658C536B5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09980" y="1743596"/>
            <a:ext cx="5968162" cy="363363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53E0A467-6695-4913-A7F3-4F3D03E306A2}"/>
              </a:ext>
            </a:extLst>
          </p:cNvPr>
          <p:cNvSpPr txBox="1"/>
          <p:nvPr/>
        </p:nvSpPr>
        <p:spPr>
          <a:xfrm>
            <a:off x="245680" y="79369"/>
            <a:ext cx="52172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Was ist noch nicht gesagt?</a:t>
            </a:r>
            <a:endParaRPr kumimoji="0" lang="de-AT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8347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0104EC9-1A07-4A5D-8E0E-67063A2C9683}"/>
              </a:ext>
            </a:extLst>
          </p:cNvPr>
          <p:cNvSpPr txBox="1">
            <a:spLocks/>
          </p:cNvSpPr>
          <p:nvPr/>
        </p:nvSpPr>
        <p:spPr>
          <a:xfrm>
            <a:off x="166570" y="147036"/>
            <a:ext cx="2007018" cy="7921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b="1" dirty="0">
                <a:solidFill>
                  <a:srgbClr val="0F547E"/>
                </a:solidFill>
              </a:rPr>
              <a:t>Ablaufbeispiel</a:t>
            </a:r>
            <a:endParaRPr lang="en-US" sz="2400" b="1" dirty="0">
              <a:solidFill>
                <a:srgbClr val="0F547E"/>
              </a:solidFill>
            </a:endParaRP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C995E599-3478-4B5B-A43E-426975510632}"/>
              </a:ext>
            </a:extLst>
          </p:cNvPr>
          <p:cNvGrpSpPr/>
          <p:nvPr/>
        </p:nvGrpSpPr>
        <p:grpSpPr>
          <a:xfrm>
            <a:off x="6540340" y="1282285"/>
            <a:ext cx="1821860" cy="1019508"/>
            <a:chOff x="1081078" y="251041"/>
            <a:chExt cx="2197701" cy="1399852"/>
          </a:xfrm>
        </p:grpSpPr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48A5DE98-619F-4D99-A9A1-7AA453F526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76808" y="251041"/>
              <a:ext cx="1371145" cy="1366742"/>
            </a:xfrm>
            <a:prstGeom prst="rect">
              <a:avLst/>
            </a:prstGeom>
          </p:spPr>
        </p:pic>
        <p:sp>
          <p:nvSpPr>
            <p:cNvPr id="11" name="TextBox 18">
              <a:extLst>
                <a:ext uri="{FF2B5EF4-FFF2-40B4-BE49-F238E27FC236}">
                  <a16:creationId xmlns:a16="http://schemas.microsoft.com/office/drawing/2014/main" id="{DD9A3562-6554-4AD0-8FBB-FF2CF906A544}"/>
                </a:ext>
              </a:extLst>
            </p:cNvPr>
            <p:cNvSpPr txBox="1"/>
            <p:nvPr/>
          </p:nvSpPr>
          <p:spPr>
            <a:xfrm>
              <a:off x="1081078" y="1270555"/>
              <a:ext cx="2197701" cy="3803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349BB0"/>
                  </a:solidFill>
                </a:rPr>
                <a:t>Interview 20-30’</a:t>
              </a:r>
            </a:p>
          </p:txBody>
        </p:sp>
      </p:grpSp>
      <p:sp>
        <p:nvSpPr>
          <p:cNvPr id="254" name="Textfeld 253">
            <a:extLst>
              <a:ext uri="{FF2B5EF4-FFF2-40B4-BE49-F238E27FC236}">
                <a16:creationId xmlns:a16="http://schemas.microsoft.com/office/drawing/2014/main" id="{08B09750-3384-49AF-9015-2B065AC20F08}"/>
              </a:ext>
            </a:extLst>
          </p:cNvPr>
          <p:cNvSpPr txBox="1"/>
          <p:nvPr/>
        </p:nvSpPr>
        <p:spPr>
          <a:xfrm>
            <a:off x="4760348" y="6130097"/>
            <a:ext cx="4596368" cy="646331"/>
          </a:xfrm>
          <a:prstGeom prst="rect">
            <a:avLst/>
          </a:prstGeom>
          <a:noFill/>
          <a:ln w="19050">
            <a:noFill/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rgbClr val="0F547E"/>
                </a:solidFill>
                <a:latin typeface="+mj-lt"/>
              </a:rPr>
              <a:t>Individueller Feedback-Call (Webmeeting) mit UPGRADE- Coach und direkter Führungskraft</a:t>
            </a:r>
          </a:p>
        </p:txBody>
      </p:sp>
      <p:pic>
        <p:nvPicPr>
          <p:cNvPr id="255" name="Picture 52">
            <a:extLst>
              <a:ext uri="{FF2B5EF4-FFF2-40B4-BE49-F238E27FC236}">
                <a16:creationId xmlns:a16="http://schemas.microsoft.com/office/drawing/2014/main" id="{C88612F7-67BB-4190-B6C4-C6C316417B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2853" y="5907180"/>
            <a:ext cx="939061" cy="862007"/>
          </a:xfrm>
          <a:prstGeom prst="rect">
            <a:avLst/>
          </a:prstGeom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209DB517-9F65-4286-A1C6-2608E30BF584}"/>
              </a:ext>
            </a:extLst>
          </p:cNvPr>
          <p:cNvSpPr txBox="1"/>
          <p:nvPr/>
        </p:nvSpPr>
        <p:spPr>
          <a:xfrm>
            <a:off x="4894095" y="657962"/>
            <a:ext cx="50420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349BB0"/>
                </a:solidFill>
              </a:rPr>
              <a:t>Tests, Vorbereitungen &amp; Mail/ Telefonaufgaben </a:t>
            </a:r>
          </a:p>
        </p:txBody>
      </p:sp>
      <p:sp>
        <p:nvSpPr>
          <p:cNvPr id="231" name="Freeform 185">
            <a:extLst>
              <a:ext uri="{FF2B5EF4-FFF2-40B4-BE49-F238E27FC236}">
                <a16:creationId xmlns:a16="http://schemas.microsoft.com/office/drawing/2014/main" id="{B5F06C1F-91B4-4E18-AFBA-9D1B549D739C}"/>
              </a:ext>
            </a:extLst>
          </p:cNvPr>
          <p:cNvSpPr>
            <a:spLocks/>
          </p:cNvSpPr>
          <p:nvPr/>
        </p:nvSpPr>
        <p:spPr bwMode="auto">
          <a:xfrm>
            <a:off x="14692862" y="1111052"/>
            <a:ext cx="11004" cy="16166"/>
          </a:xfrm>
          <a:custGeom>
            <a:avLst/>
            <a:gdLst>
              <a:gd name="T0" fmla="*/ 4 w 8"/>
              <a:gd name="T1" fmla="*/ 12 h 12"/>
              <a:gd name="T2" fmla="*/ 8 w 8"/>
              <a:gd name="T3" fmla="*/ 12 h 12"/>
              <a:gd name="T4" fmla="*/ 4 w 8"/>
              <a:gd name="T5" fmla="*/ 0 h 12"/>
              <a:gd name="T6" fmla="*/ 0 w 8"/>
              <a:gd name="T7" fmla="*/ 0 h 12"/>
              <a:gd name="T8" fmla="*/ 4 w 8"/>
              <a:gd name="T9" fmla="*/ 12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" h="12">
                <a:moveTo>
                  <a:pt x="4" y="12"/>
                </a:moveTo>
                <a:lnTo>
                  <a:pt x="8" y="12"/>
                </a:lnTo>
                <a:lnTo>
                  <a:pt x="4" y="0"/>
                </a:lnTo>
                <a:lnTo>
                  <a:pt x="0" y="0"/>
                </a:lnTo>
                <a:lnTo>
                  <a:pt x="4" y="12"/>
                </a:lnTo>
                <a:close/>
              </a:path>
            </a:pathLst>
          </a:custGeom>
          <a:solidFill>
            <a:srgbClr val="103D6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AT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FA81BFF0-B098-4986-B928-7B5B039807B0}"/>
              </a:ext>
            </a:extLst>
          </p:cNvPr>
          <p:cNvGrpSpPr/>
          <p:nvPr/>
        </p:nvGrpSpPr>
        <p:grpSpPr>
          <a:xfrm>
            <a:off x="10131140" y="296108"/>
            <a:ext cx="1136658" cy="1096728"/>
            <a:chOff x="10104101" y="394355"/>
            <a:chExt cx="1163697" cy="1173390"/>
          </a:xfrm>
        </p:grpSpPr>
        <p:sp>
          <p:nvSpPr>
            <p:cNvPr id="25" name="AutoShape 3">
              <a:extLst>
                <a:ext uri="{FF2B5EF4-FFF2-40B4-BE49-F238E27FC236}">
                  <a16:creationId xmlns:a16="http://schemas.microsoft.com/office/drawing/2014/main" id="{FFE33A4C-3F67-4C6C-B495-74647EB71C17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0104101" y="394355"/>
              <a:ext cx="1163697" cy="1173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51" name="Freeform 5">
              <a:extLst>
                <a:ext uri="{FF2B5EF4-FFF2-40B4-BE49-F238E27FC236}">
                  <a16:creationId xmlns:a16="http://schemas.microsoft.com/office/drawing/2014/main" id="{D7BEE998-E5EA-4E3B-8DC4-BF49B0C7DF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32304" y="639541"/>
              <a:ext cx="108667" cy="169744"/>
            </a:xfrm>
            <a:custGeom>
              <a:avLst/>
              <a:gdLst>
                <a:gd name="T0" fmla="*/ 155 w 249"/>
                <a:gd name="T1" fmla="*/ 388 h 388"/>
                <a:gd name="T2" fmla="*/ 135 w 249"/>
                <a:gd name="T3" fmla="*/ 354 h 388"/>
                <a:gd name="T4" fmla="*/ 135 w 249"/>
                <a:gd name="T5" fmla="*/ 212 h 388"/>
                <a:gd name="T6" fmla="*/ 137 w 249"/>
                <a:gd name="T7" fmla="*/ 200 h 388"/>
                <a:gd name="T8" fmla="*/ 134 w 249"/>
                <a:gd name="T9" fmla="*/ 161 h 388"/>
                <a:gd name="T10" fmla="*/ 135 w 249"/>
                <a:gd name="T11" fmla="*/ 158 h 388"/>
                <a:gd name="T12" fmla="*/ 147 w 249"/>
                <a:gd name="T13" fmla="*/ 113 h 388"/>
                <a:gd name="T14" fmla="*/ 134 w 249"/>
                <a:gd name="T15" fmla="*/ 39 h 388"/>
                <a:gd name="T16" fmla="*/ 113 w 249"/>
                <a:gd name="T17" fmla="*/ 52 h 388"/>
                <a:gd name="T18" fmla="*/ 101 w 249"/>
                <a:gd name="T19" fmla="*/ 116 h 388"/>
                <a:gd name="T20" fmla="*/ 81 w 249"/>
                <a:gd name="T21" fmla="*/ 99 h 388"/>
                <a:gd name="T22" fmla="*/ 58 w 249"/>
                <a:gd name="T23" fmla="*/ 169 h 388"/>
                <a:gd name="T24" fmla="*/ 54 w 249"/>
                <a:gd name="T25" fmla="*/ 181 h 388"/>
                <a:gd name="T26" fmla="*/ 21 w 249"/>
                <a:gd name="T27" fmla="*/ 199 h 388"/>
                <a:gd name="T28" fmla="*/ 5 w 249"/>
                <a:gd name="T29" fmla="*/ 165 h 388"/>
                <a:gd name="T30" fmla="*/ 33 w 249"/>
                <a:gd name="T31" fmla="*/ 78 h 388"/>
                <a:gd name="T32" fmla="*/ 48 w 249"/>
                <a:gd name="T33" fmla="*/ 31 h 388"/>
                <a:gd name="T34" fmla="*/ 90 w 249"/>
                <a:gd name="T35" fmla="*/ 0 h 388"/>
                <a:gd name="T36" fmla="*/ 159 w 249"/>
                <a:gd name="T37" fmla="*/ 0 h 388"/>
                <a:gd name="T38" fmla="*/ 200 w 249"/>
                <a:gd name="T39" fmla="*/ 30 h 388"/>
                <a:gd name="T40" fmla="*/ 244 w 249"/>
                <a:gd name="T41" fmla="*/ 165 h 388"/>
                <a:gd name="T42" fmla="*/ 228 w 249"/>
                <a:gd name="T43" fmla="*/ 200 h 388"/>
                <a:gd name="T44" fmla="*/ 195 w 249"/>
                <a:gd name="T45" fmla="*/ 181 h 388"/>
                <a:gd name="T46" fmla="*/ 187 w 249"/>
                <a:gd name="T47" fmla="*/ 165 h 388"/>
                <a:gd name="T48" fmla="*/ 187 w 249"/>
                <a:gd name="T49" fmla="*/ 196 h 388"/>
                <a:gd name="T50" fmla="*/ 188 w 249"/>
                <a:gd name="T51" fmla="*/ 355 h 388"/>
                <a:gd name="T52" fmla="*/ 167 w 249"/>
                <a:gd name="T53" fmla="*/ 388 h 388"/>
                <a:gd name="T54" fmla="*/ 155 w 249"/>
                <a:gd name="T55" fmla="*/ 388 h 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49" h="388">
                  <a:moveTo>
                    <a:pt x="155" y="388"/>
                  </a:moveTo>
                  <a:cubicBezTo>
                    <a:pt x="140" y="382"/>
                    <a:pt x="135" y="370"/>
                    <a:pt x="135" y="354"/>
                  </a:cubicBezTo>
                  <a:cubicBezTo>
                    <a:pt x="136" y="307"/>
                    <a:pt x="135" y="259"/>
                    <a:pt x="135" y="212"/>
                  </a:cubicBezTo>
                  <a:cubicBezTo>
                    <a:pt x="135" y="208"/>
                    <a:pt x="135" y="203"/>
                    <a:pt x="137" y="200"/>
                  </a:cubicBezTo>
                  <a:cubicBezTo>
                    <a:pt x="145" y="186"/>
                    <a:pt x="143" y="173"/>
                    <a:pt x="134" y="161"/>
                  </a:cubicBezTo>
                  <a:cubicBezTo>
                    <a:pt x="135" y="160"/>
                    <a:pt x="135" y="159"/>
                    <a:pt x="135" y="158"/>
                  </a:cubicBezTo>
                  <a:cubicBezTo>
                    <a:pt x="151" y="146"/>
                    <a:pt x="151" y="131"/>
                    <a:pt x="147" y="113"/>
                  </a:cubicBezTo>
                  <a:cubicBezTo>
                    <a:pt x="142" y="88"/>
                    <a:pt x="138" y="63"/>
                    <a:pt x="134" y="39"/>
                  </a:cubicBezTo>
                  <a:cubicBezTo>
                    <a:pt x="116" y="36"/>
                    <a:pt x="116" y="36"/>
                    <a:pt x="113" y="52"/>
                  </a:cubicBezTo>
                  <a:cubicBezTo>
                    <a:pt x="109" y="73"/>
                    <a:pt x="105" y="94"/>
                    <a:pt x="101" y="116"/>
                  </a:cubicBezTo>
                  <a:cubicBezTo>
                    <a:pt x="95" y="110"/>
                    <a:pt x="88" y="105"/>
                    <a:pt x="81" y="99"/>
                  </a:cubicBezTo>
                  <a:cubicBezTo>
                    <a:pt x="73" y="124"/>
                    <a:pt x="65" y="146"/>
                    <a:pt x="58" y="169"/>
                  </a:cubicBezTo>
                  <a:cubicBezTo>
                    <a:pt x="56" y="173"/>
                    <a:pt x="55" y="177"/>
                    <a:pt x="54" y="181"/>
                  </a:cubicBezTo>
                  <a:cubicBezTo>
                    <a:pt x="48" y="197"/>
                    <a:pt x="35" y="204"/>
                    <a:pt x="21" y="199"/>
                  </a:cubicBezTo>
                  <a:cubicBezTo>
                    <a:pt x="7" y="195"/>
                    <a:pt x="0" y="180"/>
                    <a:pt x="5" y="165"/>
                  </a:cubicBezTo>
                  <a:cubicBezTo>
                    <a:pt x="14" y="136"/>
                    <a:pt x="23" y="107"/>
                    <a:pt x="33" y="78"/>
                  </a:cubicBezTo>
                  <a:cubicBezTo>
                    <a:pt x="38" y="62"/>
                    <a:pt x="43" y="46"/>
                    <a:pt x="48" y="31"/>
                  </a:cubicBezTo>
                  <a:cubicBezTo>
                    <a:pt x="55" y="11"/>
                    <a:pt x="69" y="1"/>
                    <a:pt x="90" y="0"/>
                  </a:cubicBezTo>
                  <a:cubicBezTo>
                    <a:pt x="113" y="0"/>
                    <a:pt x="136" y="0"/>
                    <a:pt x="159" y="0"/>
                  </a:cubicBezTo>
                  <a:cubicBezTo>
                    <a:pt x="179" y="1"/>
                    <a:pt x="194" y="11"/>
                    <a:pt x="200" y="30"/>
                  </a:cubicBezTo>
                  <a:cubicBezTo>
                    <a:pt x="215" y="75"/>
                    <a:pt x="230" y="120"/>
                    <a:pt x="244" y="165"/>
                  </a:cubicBezTo>
                  <a:cubicBezTo>
                    <a:pt x="249" y="181"/>
                    <a:pt x="242" y="195"/>
                    <a:pt x="228" y="200"/>
                  </a:cubicBezTo>
                  <a:cubicBezTo>
                    <a:pt x="214" y="204"/>
                    <a:pt x="200" y="196"/>
                    <a:pt x="195" y="181"/>
                  </a:cubicBezTo>
                  <a:cubicBezTo>
                    <a:pt x="193" y="176"/>
                    <a:pt x="191" y="170"/>
                    <a:pt x="187" y="165"/>
                  </a:cubicBezTo>
                  <a:cubicBezTo>
                    <a:pt x="187" y="175"/>
                    <a:pt x="187" y="186"/>
                    <a:pt x="187" y="196"/>
                  </a:cubicBezTo>
                  <a:cubicBezTo>
                    <a:pt x="187" y="249"/>
                    <a:pt x="187" y="302"/>
                    <a:pt x="188" y="355"/>
                  </a:cubicBezTo>
                  <a:cubicBezTo>
                    <a:pt x="188" y="372"/>
                    <a:pt x="182" y="383"/>
                    <a:pt x="167" y="388"/>
                  </a:cubicBezTo>
                  <a:cubicBezTo>
                    <a:pt x="163" y="388"/>
                    <a:pt x="159" y="388"/>
                    <a:pt x="155" y="388"/>
                  </a:cubicBezTo>
                  <a:close/>
                </a:path>
              </a:pathLst>
            </a:custGeom>
            <a:solidFill>
              <a:srgbClr val="085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52" name="Freeform 6">
              <a:extLst>
                <a:ext uri="{FF2B5EF4-FFF2-40B4-BE49-F238E27FC236}">
                  <a16:creationId xmlns:a16="http://schemas.microsoft.com/office/drawing/2014/main" id="{B128F834-CB37-4DFE-B62A-661F2D4080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61190" y="580265"/>
              <a:ext cx="52270" cy="52540"/>
            </a:xfrm>
            <a:custGeom>
              <a:avLst/>
              <a:gdLst>
                <a:gd name="T0" fmla="*/ 67 w 121"/>
                <a:gd name="T1" fmla="*/ 0 h 120"/>
                <a:gd name="T2" fmla="*/ 94 w 121"/>
                <a:gd name="T3" fmla="*/ 14 h 120"/>
                <a:gd name="T4" fmla="*/ 109 w 121"/>
                <a:gd name="T5" fmla="*/ 83 h 120"/>
                <a:gd name="T6" fmla="*/ 44 w 121"/>
                <a:gd name="T7" fmla="*/ 114 h 120"/>
                <a:gd name="T8" fmla="*/ 0 w 121"/>
                <a:gd name="T9" fmla="*/ 58 h 120"/>
                <a:gd name="T10" fmla="*/ 43 w 121"/>
                <a:gd name="T11" fmla="*/ 2 h 120"/>
                <a:gd name="T12" fmla="*/ 48 w 121"/>
                <a:gd name="T13" fmla="*/ 0 h 120"/>
                <a:gd name="T14" fmla="*/ 67 w 121"/>
                <a:gd name="T15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1" h="120">
                  <a:moveTo>
                    <a:pt x="67" y="0"/>
                  </a:moveTo>
                  <a:cubicBezTo>
                    <a:pt x="76" y="5"/>
                    <a:pt x="86" y="8"/>
                    <a:pt x="94" y="14"/>
                  </a:cubicBezTo>
                  <a:cubicBezTo>
                    <a:pt x="115" y="31"/>
                    <a:pt x="121" y="59"/>
                    <a:pt x="109" y="83"/>
                  </a:cubicBezTo>
                  <a:cubicBezTo>
                    <a:pt x="97" y="107"/>
                    <a:pt x="71" y="120"/>
                    <a:pt x="44" y="114"/>
                  </a:cubicBezTo>
                  <a:cubicBezTo>
                    <a:pt x="19" y="108"/>
                    <a:pt x="0" y="84"/>
                    <a:pt x="0" y="58"/>
                  </a:cubicBezTo>
                  <a:cubicBezTo>
                    <a:pt x="0" y="32"/>
                    <a:pt x="18" y="9"/>
                    <a:pt x="43" y="2"/>
                  </a:cubicBezTo>
                  <a:cubicBezTo>
                    <a:pt x="45" y="2"/>
                    <a:pt x="47" y="1"/>
                    <a:pt x="48" y="0"/>
                  </a:cubicBezTo>
                  <a:cubicBezTo>
                    <a:pt x="55" y="0"/>
                    <a:pt x="61" y="0"/>
                    <a:pt x="67" y="0"/>
                  </a:cubicBezTo>
                  <a:close/>
                </a:path>
              </a:pathLst>
            </a:custGeom>
            <a:solidFill>
              <a:srgbClr val="085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53" name="Freeform 7">
              <a:extLst>
                <a:ext uri="{FF2B5EF4-FFF2-40B4-BE49-F238E27FC236}">
                  <a16:creationId xmlns:a16="http://schemas.microsoft.com/office/drawing/2014/main" id="{54E3FE83-C5FA-4096-969C-C0350234044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59815" y="735190"/>
              <a:ext cx="22008" cy="74095"/>
            </a:xfrm>
            <a:custGeom>
              <a:avLst/>
              <a:gdLst>
                <a:gd name="T0" fmla="*/ 20 w 53"/>
                <a:gd name="T1" fmla="*/ 168 h 168"/>
                <a:gd name="T2" fmla="*/ 0 w 53"/>
                <a:gd name="T3" fmla="*/ 134 h 168"/>
                <a:gd name="T4" fmla="*/ 1 w 53"/>
                <a:gd name="T5" fmla="*/ 48 h 168"/>
                <a:gd name="T6" fmla="*/ 8 w 53"/>
                <a:gd name="T7" fmla="*/ 34 h 168"/>
                <a:gd name="T8" fmla="*/ 52 w 53"/>
                <a:gd name="T9" fmla="*/ 0 h 168"/>
                <a:gd name="T10" fmla="*/ 52 w 53"/>
                <a:gd name="T11" fmla="*/ 46 h 168"/>
                <a:gd name="T12" fmla="*/ 53 w 53"/>
                <a:gd name="T13" fmla="*/ 134 h 168"/>
                <a:gd name="T14" fmla="*/ 34 w 53"/>
                <a:gd name="T15" fmla="*/ 168 h 168"/>
                <a:gd name="T16" fmla="*/ 20 w 53"/>
                <a:gd name="T17" fmla="*/ 16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" h="168">
                  <a:moveTo>
                    <a:pt x="20" y="168"/>
                  </a:moveTo>
                  <a:cubicBezTo>
                    <a:pt x="5" y="161"/>
                    <a:pt x="0" y="150"/>
                    <a:pt x="0" y="134"/>
                  </a:cubicBezTo>
                  <a:cubicBezTo>
                    <a:pt x="1" y="105"/>
                    <a:pt x="0" y="77"/>
                    <a:pt x="1" y="48"/>
                  </a:cubicBezTo>
                  <a:cubicBezTo>
                    <a:pt x="1" y="44"/>
                    <a:pt x="4" y="38"/>
                    <a:pt x="8" y="34"/>
                  </a:cubicBezTo>
                  <a:cubicBezTo>
                    <a:pt x="22" y="23"/>
                    <a:pt x="36" y="12"/>
                    <a:pt x="52" y="0"/>
                  </a:cubicBezTo>
                  <a:cubicBezTo>
                    <a:pt x="52" y="17"/>
                    <a:pt x="52" y="31"/>
                    <a:pt x="52" y="46"/>
                  </a:cubicBezTo>
                  <a:cubicBezTo>
                    <a:pt x="52" y="75"/>
                    <a:pt x="52" y="105"/>
                    <a:pt x="53" y="134"/>
                  </a:cubicBezTo>
                  <a:cubicBezTo>
                    <a:pt x="53" y="150"/>
                    <a:pt x="48" y="161"/>
                    <a:pt x="34" y="168"/>
                  </a:cubicBezTo>
                  <a:cubicBezTo>
                    <a:pt x="29" y="168"/>
                    <a:pt x="24" y="168"/>
                    <a:pt x="20" y="168"/>
                  </a:cubicBezTo>
                  <a:close/>
                </a:path>
              </a:pathLst>
            </a:custGeom>
            <a:solidFill>
              <a:srgbClr val="085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54" name="Freeform 8">
              <a:extLst>
                <a:ext uri="{FF2B5EF4-FFF2-40B4-BE49-F238E27FC236}">
                  <a16:creationId xmlns:a16="http://schemas.microsoft.com/office/drawing/2014/main" id="{E5A394A6-C708-4801-BC58-E31858E3F19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22675" y="696122"/>
              <a:ext cx="64650" cy="56581"/>
            </a:xfrm>
            <a:custGeom>
              <a:avLst/>
              <a:gdLst>
                <a:gd name="T0" fmla="*/ 112 w 150"/>
                <a:gd name="T1" fmla="*/ 0 h 129"/>
                <a:gd name="T2" fmla="*/ 143 w 150"/>
                <a:gd name="T3" fmla="*/ 41 h 129"/>
                <a:gd name="T4" fmla="*/ 140 w 150"/>
                <a:gd name="T5" fmla="*/ 64 h 129"/>
                <a:gd name="T6" fmla="*/ 66 w 150"/>
                <a:gd name="T7" fmla="*/ 120 h 129"/>
                <a:gd name="T8" fmla="*/ 39 w 150"/>
                <a:gd name="T9" fmla="*/ 116 h 129"/>
                <a:gd name="T10" fmla="*/ 5 w 150"/>
                <a:gd name="T11" fmla="*/ 72 h 129"/>
                <a:gd name="T12" fmla="*/ 7 w 150"/>
                <a:gd name="T13" fmla="*/ 50 h 129"/>
                <a:gd name="T14" fmla="*/ 10 w 150"/>
                <a:gd name="T15" fmla="*/ 58 h 129"/>
                <a:gd name="T16" fmla="*/ 53 w 150"/>
                <a:gd name="T17" fmla="*/ 88 h 129"/>
                <a:gd name="T18" fmla="*/ 94 w 150"/>
                <a:gd name="T19" fmla="*/ 56 h 129"/>
                <a:gd name="T20" fmla="*/ 112 w 150"/>
                <a:gd name="T21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0" h="129">
                  <a:moveTo>
                    <a:pt x="112" y="0"/>
                  </a:moveTo>
                  <a:cubicBezTo>
                    <a:pt x="123" y="14"/>
                    <a:pt x="133" y="27"/>
                    <a:pt x="143" y="41"/>
                  </a:cubicBezTo>
                  <a:cubicBezTo>
                    <a:pt x="150" y="51"/>
                    <a:pt x="149" y="57"/>
                    <a:pt x="140" y="64"/>
                  </a:cubicBezTo>
                  <a:cubicBezTo>
                    <a:pt x="115" y="83"/>
                    <a:pt x="91" y="102"/>
                    <a:pt x="66" y="120"/>
                  </a:cubicBezTo>
                  <a:cubicBezTo>
                    <a:pt x="54" y="129"/>
                    <a:pt x="48" y="128"/>
                    <a:pt x="39" y="116"/>
                  </a:cubicBezTo>
                  <a:cubicBezTo>
                    <a:pt x="28" y="102"/>
                    <a:pt x="17" y="87"/>
                    <a:pt x="5" y="72"/>
                  </a:cubicBezTo>
                  <a:cubicBezTo>
                    <a:pt x="0" y="65"/>
                    <a:pt x="0" y="58"/>
                    <a:pt x="7" y="50"/>
                  </a:cubicBezTo>
                  <a:cubicBezTo>
                    <a:pt x="8" y="53"/>
                    <a:pt x="9" y="55"/>
                    <a:pt x="10" y="58"/>
                  </a:cubicBezTo>
                  <a:cubicBezTo>
                    <a:pt x="18" y="77"/>
                    <a:pt x="34" y="88"/>
                    <a:pt x="53" y="88"/>
                  </a:cubicBezTo>
                  <a:cubicBezTo>
                    <a:pt x="71" y="87"/>
                    <a:pt x="87" y="75"/>
                    <a:pt x="94" y="56"/>
                  </a:cubicBezTo>
                  <a:cubicBezTo>
                    <a:pt x="100" y="38"/>
                    <a:pt x="106" y="19"/>
                    <a:pt x="112" y="0"/>
                  </a:cubicBezTo>
                  <a:close/>
                </a:path>
              </a:pathLst>
            </a:custGeom>
            <a:solidFill>
              <a:srgbClr val="085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55" name="Freeform 9">
              <a:extLst>
                <a:ext uri="{FF2B5EF4-FFF2-40B4-BE49-F238E27FC236}">
                  <a16:creationId xmlns:a16="http://schemas.microsoft.com/office/drawing/2014/main" id="{CE09CFDB-ECD1-4F25-9E85-6F80E1D479E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0448" y="640888"/>
              <a:ext cx="11004" cy="12125"/>
            </a:xfrm>
            <a:custGeom>
              <a:avLst/>
              <a:gdLst>
                <a:gd name="T0" fmla="*/ 7 w 26"/>
                <a:gd name="T1" fmla="*/ 22 h 27"/>
                <a:gd name="T2" fmla="*/ 6 w 26"/>
                <a:gd name="T3" fmla="*/ 5 h 27"/>
                <a:gd name="T4" fmla="*/ 23 w 26"/>
                <a:gd name="T5" fmla="*/ 5 h 27"/>
                <a:gd name="T6" fmla="*/ 23 w 26"/>
                <a:gd name="T7" fmla="*/ 21 h 27"/>
                <a:gd name="T8" fmla="*/ 7 w 26"/>
                <a:gd name="T9" fmla="*/ 2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7">
                  <a:moveTo>
                    <a:pt x="7" y="22"/>
                  </a:moveTo>
                  <a:cubicBezTo>
                    <a:pt x="0" y="17"/>
                    <a:pt x="0" y="10"/>
                    <a:pt x="6" y="5"/>
                  </a:cubicBezTo>
                  <a:cubicBezTo>
                    <a:pt x="11" y="0"/>
                    <a:pt x="20" y="2"/>
                    <a:pt x="23" y="5"/>
                  </a:cubicBezTo>
                  <a:cubicBezTo>
                    <a:pt x="26" y="8"/>
                    <a:pt x="25" y="17"/>
                    <a:pt x="23" y="21"/>
                  </a:cubicBezTo>
                  <a:cubicBezTo>
                    <a:pt x="20" y="24"/>
                    <a:pt x="12" y="27"/>
                    <a:pt x="7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56" name="Freeform 10">
              <a:extLst>
                <a:ext uri="{FF2B5EF4-FFF2-40B4-BE49-F238E27FC236}">
                  <a16:creationId xmlns:a16="http://schemas.microsoft.com/office/drawing/2014/main" id="{589FC799-3FBB-4464-95FA-8DBD2A3C7E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5013" y="1062554"/>
              <a:ext cx="63274" cy="18860"/>
            </a:xfrm>
            <a:custGeom>
              <a:avLst/>
              <a:gdLst>
                <a:gd name="T0" fmla="*/ 121 w 148"/>
                <a:gd name="T1" fmla="*/ 0 h 42"/>
                <a:gd name="T2" fmla="*/ 61 w 148"/>
                <a:gd name="T3" fmla="*/ 9 h 42"/>
                <a:gd name="T4" fmla="*/ 39 w 148"/>
                <a:gd name="T5" fmla="*/ 16 h 42"/>
                <a:gd name="T6" fmla="*/ 29 w 148"/>
                <a:gd name="T7" fmla="*/ 20 h 42"/>
                <a:gd name="T8" fmla="*/ 5 w 148"/>
                <a:gd name="T9" fmla="*/ 39 h 42"/>
                <a:gd name="T10" fmla="*/ 5 w 148"/>
                <a:gd name="T11" fmla="*/ 40 h 42"/>
                <a:gd name="T12" fmla="*/ 9 w 148"/>
                <a:gd name="T13" fmla="*/ 38 h 42"/>
                <a:gd name="T14" fmla="*/ 17 w 148"/>
                <a:gd name="T15" fmla="*/ 34 h 42"/>
                <a:gd name="T16" fmla="*/ 29 w 148"/>
                <a:gd name="T17" fmla="*/ 29 h 42"/>
                <a:gd name="T18" fmla="*/ 139 w 148"/>
                <a:gd name="T19" fmla="*/ 14 h 42"/>
                <a:gd name="T20" fmla="*/ 148 w 148"/>
                <a:gd name="T21" fmla="*/ 10 h 42"/>
                <a:gd name="T22" fmla="*/ 142 w 148"/>
                <a:gd name="T23" fmla="*/ 0 h 42"/>
                <a:gd name="T24" fmla="*/ 121 w 148"/>
                <a:gd name="T2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8" h="42">
                  <a:moveTo>
                    <a:pt x="121" y="0"/>
                  </a:moveTo>
                  <a:cubicBezTo>
                    <a:pt x="101" y="3"/>
                    <a:pt x="81" y="5"/>
                    <a:pt x="61" y="9"/>
                  </a:cubicBezTo>
                  <a:cubicBezTo>
                    <a:pt x="53" y="11"/>
                    <a:pt x="46" y="13"/>
                    <a:pt x="39" y="16"/>
                  </a:cubicBezTo>
                  <a:cubicBezTo>
                    <a:pt x="29" y="19"/>
                    <a:pt x="38" y="15"/>
                    <a:pt x="29" y="20"/>
                  </a:cubicBezTo>
                  <a:cubicBezTo>
                    <a:pt x="18" y="27"/>
                    <a:pt x="15" y="26"/>
                    <a:pt x="5" y="39"/>
                  </a:cubicBezTo>
                  <a:cubicBezTo>
                    <a:pt x="5" y="39"/>
                    <a:pt x="5" y="40"/>
                    <a:pt x="5" y="40"/>
                  </a:cubicBezTo>
                  <a:cubicBezTo>
                    <a:pt x="6" y="39"/>
                    <a:pt x="8" y="39"/>
                    <a:pt x="9" y="38"/>
                  </a:cubicBezTo>
                  <a:cubicBezTo>
                    <a:pt x="0" y="42"/>
                    <a:pt x="17" y="34"/>
                    <a:pt x="17" y="34"/>
                  </a:cubicBezTo>
                  <a:cubicBezTo>
                    <a:pt x="21" y="33"/>
                    <a:pt x="25" y="31"/>
                    <a:pt x="29" y="29"/>
                  </a:cubicBezTo>
                  <a:cubicBezTo>
                    <a:pt x="65" y="13"/>
                    <a:pt x="102" y="11"/>
                    <a:pt x="139" y="14"/>
                  </a:cubicBezTo>
                  <a:cubicBezTo>
                    <a:pt x="142" y="13"/>
                    <a:pt x="145" y="11"/>
                    <a:pt x="148" y="10"/>
                  </a:cubicBezTo>
                  <a:cubicBezTo>
                    <a:pt x="146" y="7"/>
                    <a:pt x="144" y="4"/>
                    <a:pt x="142" y="0"/>
                  </a:cubicBezTo>
                  <a:cubicBezTo>
                    <a:pt x="135" y="0"/>
                    <a:pt x="128" y="0"/>
                    <a:pt x="121" y="0"/>
                  </a:cubicBez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57" name="Freeform 11">
              <a:extLst>
                <a:ext uri="{FF2B5EF4-FFF2-40B4-BE49-F238E27FC236}">
                  <a16:creationId xmlns:a16="http://schemas.microsoft.com/office/drawing/2014/main" id="{1B1BF17E-FA43-44AC-9CD6-584FAA6196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33266" y="969599"/>
              <a:ext cx="1376" cy="2694"/>
            </a:xfrm>
            <a:custGeom>
              <a:avLst/>
              <a:gdLst>
                <a:gd name="T0" fmla="*/ 0 w 3"/>
                <a:gd name="T1" fmla="*/ 5 h 6"/>
                <a:gd name="T2" fmla="*/ 3 w 3"/>
                <a:gd name="T3" fmla="*/ 6 h 6"/>
                <a:gd name="T4" fmla="*/ 2 w 3"/>
                <a:gd name="T5" fmla="*/ 0 h 6"/>
                <a:gd name="T6" fmla="*/ 0 w 3"/>
                <a:gd name="T7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6">
                  <a:moveTo>
                    <a:pt x="0" y="5"/>
                  </a:moveTo>
                  <a:cubicBezTo>
                    <a:pt x="1" y="5"/>
                    <a:pt x="2" y="5"/>
                    <a:pt x="3" y="6"/>
                  </a:cubicBezTo>
                  <a:cubicBezTo>
                    <a:pt x="3" y="4"/>
                    <a:pt x="2" y="2"/>
                    <a:pt x="2" y="0"/>
                  </a:cubicBezTo>
                  <a:cubicBezTo>
                    <a:pt x="1" y="1"/>
                    <a:pt x="0" y="3"/>
                    <a:pt x="0" y="5"/>
                  </a:cubicBez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58" name="Freeform 12">
              <a:extLst>
                <a:ext uri="{FF2B5EF4-FFF2-40B4-BE49-F238E27FC236}">
                  <a16:creationId xmlns:a16="http://schemas.microsoft.com/office/drawing/2014/main" id="{D1D8B693-D551-4A6B-84A8-F1E45B28B8B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1739" y="1108358"/>
              <a:ext cx="4127" cy="4042"/>
            </a:xfrm>
            <a:custGeom>
              <a:avLst/>
              <a:gdLst>
                <a:gd name="T0" fmla="*/ 0 w 7"/>
                <a:gd name="T1" fmla="*/ 7 h 7"/>
                <a:gd name="T2" fmla="*/ 7 w 7"/>
                <a:gd name="T3" fmla="*/ 7 h 7"/>
                <a:gd name="T4" fmla="*/ 3 w 7"/>
                <a:gd name="T5" fmla="*/ 0 h 7"/>
                <a:gd name="T6" fmla="*/ 0 w 7"/>
                <a:gd name="T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">
                  <a:moveTo>
                    <a:pt x="0" y="7"/>
                  </a:moveTo>
                  <a:cubicBezTo>
                    <a:pt x="2" y="7"/>
                    <a:pt x="5" y="7"/>
                    <a:pt x="7" y="7"/>
                  </a:cubicBezTo>
                  <a:cubicBezTo>
                    <a:pt x="5" y="5"/>
                    <a:pt x="4" y="2"/>
                    <a:pt x="3" y="0"/>
                  </a:cubicBezTo>
                  <a:cubicBezTo>
                    <a:pt x="2" y="2"/>
                    <a:pt x="1" y="5"/>
                    <a:pt x="0" y="7"/>
                  </a:cubicBez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59" name="Freeform 13">
              <a:extLst>
                <a:ext uri="{FF2B5EF4-FFF2-40B4-BE49-F238E27FC236}">
                  <a16:creationId xmlns:a16="http://schemas.microsoft.com/office/drawing/2014/main" id="{889CE533-36B5-4262-A783-18BCECF54E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6388" y="1080067"/>
              <a:ext cx="1376" cy="0"/>
            </a:xfrm>
            <a:custGeom>
              <a:avLst/>
              <a:gdLst>
                <a:gd name="T0" fmla="*/ 0 w 4"/>
                <a:gd name="T1" fmla="*/ 0 w 4"/>
                <a:gd name="T2" fmla="*/ 4 w 4"/>
                <a:gd name="T3" fmla="*/ 0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2" y="0"/>
                    <a:pt x="4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60" name="Freeform 14">
              <a:extLst>
                <a:ext uri="{FF2B5EF4-FFF2-40B4-BE49-F238E27FC236}">
                  <a16:creationId xmlns:a16="http://schemas.microsoft.com/office/drawing/2014/main" id="{198488C3-9C40-4595-84B2-ED7A7403C7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45646" y="927836"/>
              <a:ext cx="11004" cy="9430"/>
            </a:xfrm>
            <a:custGeom>
              <a:avLst/>
              <a:gdLst>
                <a:gd name="T0" fmla="*/ 7 w 24"/>
                <a:gd name="T1" fmla="*/ 18 h 24"/>
                <a:gd name="T2" fmla="*/ 24 w 24"/>
                <a:gd name="T3" fmla="*/ 0 h 24"/>
                <a:gd name="T4" fmla="*/ 19 w 24"/>
                <a:gd name="T5" fmla="*/ 0 h 24"/>
                <a:gd name="T6" fmla="*/ 6 w 24"/>
                <a:gd name="T7" fmla="*/ 8 h 24"/>
                <a:gd name="T8" fmla="*/ 0 w 24"/>
                <a:gd name="T9" fmla="*/ 24 h 24"/>
                <a:gd name="T10" fmla="*/ 6 w 24"/>
                <a:gd name="T11" fmla="*/ 20 h 24"/>
                <a:gd name="T12" fmla="*/ 7 w 24"/>
                <a:gd name="T13" fmla="*/ 18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24">
                  <a:moveTo>
                    <a:pt x="7" y="18"/>
                  </a:moveTo>
                  <a:cubicBezTo>
                    <a:pt x="13" y="11"/>
                    <a:pt x="18" y="5"/>
                    <a:pt x="24" y="0"/>
                  </a:cubicBezTo>
                  <a:cubicBezTo>
                    <a:pt x="22" y="0"/>
                    <a:pt x="20" y="0"/>
                    <a:pt x="19" y="0"/>
                  </a:cubicBezTo>
                  <a:cubicBezTo>
                    <a:pt x="14" y="0"/>
                    <a:pt x="8" y="4"/>
                    <a:pt x="6" y="8"/>
                  </a:cubicBezTo>
                  <a:cubicBezTo>
                    <a:pt x="4" y="14"/>
                    <a:pt x="2" y="19"/>
                    <a:pt x="0" y="24"/>
                  </a:cubicBezTo>
                  <a:cubicBezTo>
                    <a:pt x="2" y="23"/>
                    <a:pt x="4" y="21"/>
                    <a:pt x="6" y="20"/>
                  </a:cubicBezTo>
                  <a:cubicBezTo>
                    <a:pt x="5" y="20"/>
                    <a:pt x="5" y="20"/>
                    <a:pt x="7" y="18"/>
                  </a:cubicBez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61" name="Freeform 15">
              <a:extLst>
                <a:ext uri="{FF2B5EF4-FFF2-40B4-BE49-F238E27FC236}">
                  <a16:creationId xmlns:a16="http://schemas.microsoft.com/office/drawing/2014/main" id="{9282B9FB-635C-44A6-BEC8-FE9287511C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02042" y="836228"/>
              <a:ext cx="63274" cy="36374"/>
            </a:xfrm>
            <a:custGeom>
              <a:avLst/>
              <a:gdLst>
                <a:gd name="T0" fmla="*/ 29 w 145"/>
                <a:gd name="T1" fmla="*/ 1 h 84"/>
                <a:gd name="T2" fmla="*/ 0 w 145"/>
                <a:gd name="T3" fmla="*/ 30 h 84"/>
                <a:gd name="T4" fmla="*/ 50 w 145"/>
                <a:gd name="T5" fmla="*/ 30 h 84"/>
                <a:gd name="T6" fmla="*/ 103 w 145"/>
                <a:gd name="T7" fmla="*/ 30 h 84"/>
                <a:gd name="T8" fmla="*/ 90 w 145"/>
                <a:gd name="T9" fmla="*/ 79 h 84"/>
                <a:gd name="T10" fmla="*/ 94 w 145"/>
                <a:gd name="T11" fmla="*/ 84 h 84"/>
                <a:gd name="T12" fmla="*/ 123 w 145"/>
                <a:gd name="T13" fmla="*/ 71 h 84"/>
                <a:gd name="T14" fmla="*/ 145 w 145"/>
                <a:gd name="T15" fmla="*/ 2 h 84"/>
                <a:gd name="T16" fmla="*/ 29 w 145"/>
                <a:gd name="T17" fmla="*/ 1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5" h="84">
                  <a:moveTo>
                    <a:pt x="29" y="1"/>
                  </a:moveTo>
                  <a:cubicBezTo>
                    <a:pt x="7" y="0"/>
                    <a:pt x="1" y="9"/>
                    <a:pt x="0" y="30"/>
                  </a:cubicBezTo>
                  <a:cubicBezTo>
                    <a:pt x="17" y="30"/>
                    <a:pt x="34" y="30"/>
                    <a:pt x="50" y="30"/>
                  </a:cubicBezTo>
                  <a:cubicBezTo>
                    <a:pt x="67" y="30"/>
                    <a:pt x="84" y="30"/>
                    <a:pt x="103" y="30"/>
                  </a:cubicBezTo>
                  <a:cubicBezTo>
                    <a:pt x="98" y="48"/>
                    <a:pt x="94" y="63"/>
                    <a:pt x="90" y="79"/>
                  </a:cubicBezTo>
                  <a:cubicBezTo>
                    <a:pt x="92" y="80"/>
                    <a:pt x="93" y="82"/>
                    <a:pt x="94" y="84"/>
                  </a:cubicBezTo>
                  <a:cubicBezTo>
                    <a:pt x="104" y="80"/>
                    <a:pt x="120" y="78"/>
                    <a:pt x="123" y="71"/>
                  </a:cubicBezTo>
                  <a:cubicBezTo>
                    <a:pt x="133" y="50"/>
                    <a:pt x="137" y="26"/>
                    <a:pt x="145" y="2"/>
                  </a:cubicBezTo>
                  <a:cubicBezTo>
                    <a:pt x="105" y="2"/>
                    <a:pt x="67" y="3"/>
                    <a:pt x="29" y="1"/>
                  </a:cubicBez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62" name="Freeform 16">
              <a:extLst>
                <a:ext uri="{FF2B5EF4-FFF2-40B4-BE49-F238E27FC236}">
                  <a16:creationId xmlns:a16="http://schemas.microsoft.com/office/drawing/2014/main" id="{0D205DD2-B37E-4EB4-A2E4-09F9068E14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84988" y="865866"/>
              <a:ext cx="1376" cy="0"/>
            </a:xfrm>
            <a:custGeom>
              <a:avLst/>
              <a:gdLst>
                <a:gd name="T0" fmla="*/ 1 w 2"/>
                <a:gd name="T1" fmla="*/ 0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63" name="Freeform 17">
              <a:extLst>
                <a:ext uri="{FF2B5EF4-FFF2-40B4-BE49-F238E27FC236}">
                  <a16:creationId xmlns:a16="http://schemas.microsoft.com/office/drawing/2014/main" id="{B7B3F637-36E7-4920-8BA5-C7FE6FBE084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77283" y="1061207"/>
              <a:ext cx="8253" cy="1347"/>
            </a:xfrm>
            <a:custGeom>
              <a:avLst/>
              <a:gdLst>
                <a:gd name="T0" fmla="*/ 0 w 21"/>
                <a:gd name="T1" fmla="*/ 2 h 2"/>
                <a:gd name="T2" fmla="*/ 21 w 21"/>
                <a:gd name="T3" fmla="*/ 2 h 2"/>
                <a:gd name="T4" fmla="*/ 20 w 21"/>
                <a:gd name="T5" fmla="*/ 0 h 2"/>
                <a:gd name="T6" fmla="*/ 0 w 2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0" y="2"/>
                  </a:moveTo>
                  <a:cubicBezTo>
                    <a:pt x="7" y="2"/>
                    <a:pt x="14" y="2"/>
                    <a:pt x="21" y="2"/>
                  </a:cubicBezTo>
                  <a:cubicBezTo>
                    <a:pt x="20" y="2"/>
                    <a:pt x="20" y="1"/>
                    <a:pt x="20" y="0"/>
                  </a:cubicBezTo>
                  <a:cubicBezTo>
                    <a:pt x="13" y="1"/>
                    <a:pt x="7" y="2"/>
                    <a:pt x="0" y="2"/>
                  </a:cubicBez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64" name="Freeform 18">
              <a:extLst>
                <a:ext uri="{FF2B5EF4-FFF2-40B4-BE49-F238E27FC236}">
                  <a16:creationId xmlns:a16="http://schemas.microsoft.com/office/drawing/2014/main" id="{D175466F-B6B6-47F4-AB2C-70646BFD627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29967" y="974987"/>
              <a:ext cx="1376" cy="0"/>
            </a:xfrm>
            <a:custGeom>
              <a:avLst/>
              <a:gdLst>
                <a:gd name="T0" fmla="*/ 3 w 3"/>
                <a:gd name="T1" fmla="*/ 2 h 2"/>
                <a:gd name="T2" fmla="*/ 3 w 3"/>
                <a:gd name="T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cubicBezTo>
                    <a:pt x="0" y="0"/>
                    <a:pt x="0" y="0"/>
                    <a:pt x="3" y="2"/>
                  </a:cubicBez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65" name="Freeform 19">
              <a:extLst>
                <a:ext uri="{FF2B5EF4-FFF2-40B4-BE49-F238E27FC236}">
                  <a16:creationId xmlns:a16="http://schemas.microsoft.com/office/drawing/2014/main" id="{E776A93B-9698-41B9-B992-7FE315B318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20473" y="762134"/>
              <a:ext cx="580473" cy="443221"/>
            </a:xfrm>
            <a:custGeom>
              <a:avLst/>
              <a:gdLst>
                <a:gd name="T0" fmla="*/ 803 w 1341"/>
                <a:gd name="T1" fmla="*/ 225 h 1012"/>
                <a:gd name="T2" fmla="*/ 803 w 1341"/>
                <a:gd name="T3" fmla="*/ 225 h 1012"/>
                <a:gd name="T4" fmla="*/ 943 w 1341"/>
                <a:gd name="T5" fmla="*/ 180 h 1012"/>
                <a:gd name="T6" fmla="*/ 964 w 1341"/>
                <a:gd name="T7" fmla="*/ 173 h 1012"/>
                <a:gd name="T8" fmla="*/ 986 w 1341"/>
                <a:gd name="T9" fmla="*/ 164 h 1012"/>
                <a:gd name="T10" fmla="*/ 985 w 1341"/>
                <a:gd name="T11" fmla="*/ 149 h 1012"/>
                <a:gd name="T12" fmla="*/ 928 w 1341"/>
                <a:gd name="T13" fmla="*/ 11 h 1012"/>
                <a:gd name="T14" fmla="*/ 910 w 1341"/>
                <a:gd name="T15" fmla="*/ 1 h 1012"/>
                <a:gd name="T16" fmla="*/ 431 w 1341"/>
                <a:gd name="T17" fmla="*/ 0 h 1012"/>
                <a:gd name="T18" fmla="*/ 411 w 1341"/>
                <a:gd name="T19" fmla="*/ 14 h 1012"/>
                <a:gd name="T20" fmla="*/ 357 w 1341"/>
                <a:gd name="T21" fmla="*/ 145 h 1012"/>
                <a:gd name="T22" fmla="*/ 355 w 1341"/>
                <a:gd name="T23" fmla="*/ 159 h 1012"/>
                <a:gd name="T24" fmla="*/ 419 w 1341"/>
                <a:gd name="T25" fmla="*/ 182 h 1012"/>
                <a:gd name="T26" fmla="*/ 452 w 1341"/>
                <a:gd name="T27" fmla="*/ 198 h 1012"/>
                <a:gd name="T28" fmla="*/ 457 w 1341"/>
                <a:gd name="T29" fmla="*/ 212 h 1012"/>
                <a:gd name="T30" fmla="*/ 453 w 1341"/>
                <a:gd name="T31" fmla="*/ 232 h 1012"/>
                <a:gd name="T32" fmla="*/ 447 w 1341"/>
                <a:gd name="T33" fmla="*/ 238 h 1012"/>
                <a:gd name="T34" fmla="*/ 442 w 1341"/>
                <a:gd name="T35" fmla="*/ 241 h 1012"/>
                <a:gd name="T36" fmla="*/ 427 w 1341"/>
                <a:gd name="T37" fmla="*/ 243 h 1012"/>
                <a:gd name="T38" fmla="*/ 399 w 1341"/>
                <a:gd name="T39" fmla="*/ 239 h 1012"/>
                <a:gd name="T40" fmla="*/ 360 w 1341"/>
                <a:gd name="T41" fmla="*/ 228 h 1012"/>
                <a:gd name="T42" fmla="*/ 333 w 1341"/>
                <a:gd name="T43" fmla="*/ 214 h 1012"/>
                <a:gd name="T44" fmla="*/ 326 w 1341"/>
                <a:gd name="T45" fmla="*/ 222 h 1012"/>
                <a:gd name="T46" fmla="*/ 319 w 1341"/>
                <a:gd name="T47" fmla="*/ 238 h 1012"/>
                <a:gd name="T48" fmla="*/ 261 w 1341"/>
                <a:gd name="T49" fmla="*/ 378 h 1012"/>
                <a:gd name="T50" fmla="*/ 308 w 1341"/>
                <a:gd name="T51" fmla="*/ 420 h 1012"/>
                <a:gd name="T52" fmla="*/ 251 w 1341"/>
                <a:gd name="T53" fmla="*/ 447 h 1012"/>
                <a:gd name="T54" fmla="*/ 226 w 1341"/>
                <a:gd name="T55" fmla="*/ 461 h 1012"/>
                <a:gd name="T56" fmla="*/ 133 w 1341"/>
                <a:gd name="T57" fmla="*/ 690 h 1012"/>
                <a:gd name="T58" fmla="*/ 51 w 1341"/>
                <a:gd name="T59" fmla="*/ 887 h 1012"/>
                <a:gd name="T60" fmla="*/ 0 w 1341"/>
                <a:gd name="T61" fmla="*/ 1012 h 1012"/>
                <a:gd name="T62" fmla="*/ 1341 w 1341"/>
                <a:gd name="T63" fmla="*/ 1012 h 1012"/>
                <a:gd name="T64" fmla="*/ 1109 w 1341"/>
                <a:gd name="T65" fmla="*/ 446 h 1012"/>
                <a:gd name="T66" fmla="*/ 1033 w 1341"/>
                <a:gd name="T67" fmla="*/ 418 h 1012"/>
                <a:gd name="T68" fmla="*/ 1080 w 1341"/>
                <a:gd name="T69" fmla="*/ 378 h 1012"/>
                <a:gd name="T70" fmla="*/ 1015 w 1341"/>
                <a:gd name="T71" fmla="*/ 220 h 1012"/>
                <a:gd name="T72" fmla="*/ 1004 w 1341"/>
                <a:gd name="T73" fmla="*/ 223 h 1012"/>
                <a:gd name="T74" fmla="*/ 981 w 1341"/>
                <a:gd name="T75" fmla="*/ 236 h 1012"/>
                <a:gd name="T76" fmla="*/ 918 w 1341"/>
                <a:gd name="T77" fmla="*/ 250 h 1012"/>
                <a:gd name="T78" fmla="*/ 886 w 1341"/>
                <a:gd name="T79" fmla="*/ 244 h 1012"/>
                <a:gd name="T80" fmla="*/ 883 w 1341"/>
                <a:gd name="T81" fmla="*/ 208 h 1012"/>
                <a:gd name="T82" fmla="*/ 943 w 1341"/>
                <a:gd name="T83" fmla="*/ 180 h 10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41" h="1012">
                  <a:moveTo>
                    <a:pt x="803" y="225"/>
                  </a:moveTo>
                  <a:cubicBezTo>
                    <a:pt x="803" y="225"/>
                    <a:pt x="803" y="225"/>
                    <a:pt x="803" y="225"/>
                  </a:cubicBezTo>
                  <a:moveTo>
                    <a:pt x="943" y="180"/>
                  </a:moveTo>
                  <a:cubicBezTo>
                    <a:pt x="947" y="179"/>
                    <a:pt x="957" y="174"/>
                    <a:pt x="964" y="173"/>
                  </a:cubicBezTo>
                  <a:cubicBezTo>
                    <a:pt x="973" y="168"/>
                    <a:pt x="978" y="168"/>
                    <a:pt x="986" y="164"/>
                  </a:cubicBezTo>
                  <a:cubicBezTo>
                    <a:pt x="986" y="159"/>
                    <a:pt x="987" y="153"/>
                    <a:pt x="985" y="149"/>
                  </a:cubicBezTo>
                  <a:cubicBezTo>
                    <a:pt x="967" y="103"/>
                    <a:pt x="948" y="57"/>
                    <a:pt x="928" y="11"/>
                  </a:cubicBezTo>
                  <a:cubicBezTo>
                    <a:pt x="926" y="6"/>
                    <a:pt x="916" y="1"/>
                    <a:pt x="910" y="1"/>
                  </a:cubicBezTo>
                  <a:cubicBezTo>
                    <a:pt x="750" y="1"/>
                    <a:pt x="591" y="1"/>
                    <a:pt x="431" y="0"/>
                  </a:cubicBezTo>
                  <a:cubicBezTo>
                    <a:pt x="420" y="0"/>
                    <a:pt x="415" y="4"/>
                    <a:pt x="411" y="14"/>
                  </a:cubicBezTo>
                  <a:cubicBezTo>
                    <a:pt x="393" y="58"/>
                    <a:pt x="375" y="102"/>
                    <a:pt x="357" y="145"/>
                  </a:cubicBezTo>
                  <a:cubicBezTo>
                    <a:pt x="355" y="150"/>
                    <a:pt x="356" y="153"/>
                    <a:pt x="355" y="159"/>
                  </a:cubicBezTo>
                  <a:cubicBezTo>
                    <a:pt x="376" y="167"/>
                    <a:pt x="399" y="173"/>
                    <a:pt x="419" y="182"/>
                  </a:cubicBezTo>
                  <a:cubicBezTo>
                    <a:pt x="430" y="186"/>
                    <a:pt x="441" y="193"/>
                    <a:pt x="452" y="198"/>
                  </a:cubicBezTo>
                  <a:cubicBezTo>
                    <a:pt x="457" y="205"/>
                    <a:pt x="457" y="212"/>
                    <a:pt x="457" y="212"/>
                  </a:cubicBezTo>
                  <a:cubicBezTo>
                    <a:pt x="457" y="212"/>
                    <a:pt x="457" y="222"/>
                    <a:pt x="453" y="232"/>
                  </a:cubicBezTo>
                  <a:cubicBezTo>
                    <a:pt x="450" y="236"/>
                    <a:pt x="447" y="238"/>
                    <a:pt x="447" y="238"/>
                  </a:cubicBezTo>
                  <a:cubicBezTo>
                    <a:pt x="442" y="241"/>
                    <a:pt x="442" y="241"/>
                    <a:pt x="442" y="241"/>
                  </a:cubicBezTo>
                  <a:cubicBezTo>
                    <a:pt x="442" y="241"/>
                    <a:pt x="436" y="242"/>
                    <a:pt x="427" y="243"/>
                  </a:cubicBezTo>
                  <a:cubicBezTo>
                    <a:pt x="418" y="242"/>
                    <a:pt x="408" y="240"/>
                    <a:pt x="399" y="239"/>
                  </a:cubicBezTo>
                  <a:cubicBezTo>
                    <a:pt x="380" y="234"/>
                    <a:pt x="377" y="235"/>
                    <a:pt x="360" y="228"/>
                  </a:cubicBezTo>
                  <a:cubicBezTo>
                    <a:pt x="353" y="224"/>
                    <a:pt x="340" y="218"/>
                    <a:pt x="333" y="214"/>
                  </a:cubicBezTo>
                  <a:cubicBezTo>
                    <a:pt x="328" y="217"/>
                    <a:pt x="329" y="218"/>
                    <a:pt x="326" y="222"/>
                  </a:cubicBezTo>
                  <a:cubicBezTo>
                    <a:pt x="322" y="227"/>
                    <a:pt x="321" y="233"/>
                    <a:pt x="319" y="238"/>
                  </a:cubicBezTo>
                  <a:cubicBezTo>
                    <a:pt x="299" y="285"/>
                    <a:pt x="280" y="332"/>
                    <a:pt x="261" y="378"/>
                  </a:cubicBezTo>
                  <a:cubicBezTo>
                    <a:pt x="297" y="385"/>
                    <a:pt x="312" y="399"/>
                    <a:pt x="308" y="420"/>
                  </a:cubicBezTo>
                  <a:cubicBezTo>
                    <a:pt x="304" y="444"/>
                    <a:pt x="284" y="454"/>
                    <a:pt x="251" y="447"/>
                  </a:cubicBezTo>
                  <a:cubicBezTo>
                    <a:pt x="237" y="444"/>
                    <a:pt x="232" y="448"/>
                    <a:pt x="226" y="461"/>
                  </a:cubicBezTo>
                  <a:cubicBezTo>
                    <a:pt x="193" y="537"/>
                    <a:pt x="166" y="615"/>
                    <a:pt x="133" y="690"/>
                  </a:cubicBezTo>
                  <a:cubicBezTo>
                    <a:pt x="104" y="755"/>
                    <a:pt x="78" y="821"/>
                    <a:pt x="51" y="887"/>
                  </a:cubicBezTo>
                  <a:cubicBezTo>
                    <a:pt x="34" y="928"/>
                    <a:pt x="17" y="969"/>
                    <a:pt x="0" y="1012"/>
                  </a:cubicBezTo>
                  <a:cubicBezTo>
                    <a:pt x="448" y="1012"/>
                    <a:pt x="893" y="1012"/>
                    <a:pt x="1341" y="1012"/>
                  </a:cubicBezTo>
                  <a:cubicBezTo>
                    <a:pt x="1264" y="821"/>
                    <a:pt x="1183" y="634"/>
                    <a:pt x="1109" y="446"/>
                  </a:cubicBezTo>
                  <a:cubicBezTo>
                    <a:pt x="1052" y="454"/>
                    <a:pt x="1035" y="443"/>
                    <a:pt x="1033" y="418"/>
                  </a:cubicBezTo>
                  <a:cubicBezTo>
                    <a:pt x="1031" y="397"/>
                    <a:pt x="1045" y="385"/>
                    <a:pt x="1080" y="378"/>
                  </a:cubicBezTo>
                  <a:cubicBezTo>
                    <a:pt x="1058" y="325"/>
                    <a:pt x="1037" y="273"/>
                    <a:pt x="1015" y="220"/>
                  </a:cubicBezTo>
                  <a:cubicBezTo>
                    <a:pt x="1014" y="218"/>
                    <a:pt x="1009" y="224"/>
                    <a:pt x="1004" y="223"/>
                  </a:cubicBezTo>
                  <a:cubicBezTo>
                    <a:pt x="997" y="225"/>
                    <a:pt x="988" y="233"/>
                    <a:pt x="981" y="236"/>
                  </a:cubicBezTo>
                  <a:cubicBezTo>
                    <a:pt x="918" y="250"/>
                    <a:pt x="918" y="250"/>
                    <a:pt x="918" y="250"/>
                  </a:cubicBezTo>
                  <a:cubicBezTo>
                    <a:pt x="918" y="250"/>
                    <a:pt x="890" y="250"/>
                    <a:pt x="886" y="244"/>
                  </a:cubicBezTo>
                  <a:cubicBezTo>
                    <a:pt x="881" y="238"/>
                    <a:pt x="879" y="214"/>
                    <a:pt x="883" y="208"/>
                  </a:cubicBezTo>
                  <a:cubicBezTo>
                    <a:pt x="888" y="201"/>
                    <a:pt x="943" y="180"/>
                    <a:pt x="943" y="180"/>
                  </a:cubicBez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66" name="Freeform 20">
              <a:extLst>
                <a:ext uri="{FF2B5EF4-FFF2-40B4-BE49-F238E27FC236}">
                  <a16:creationId xmlns:a16="http://schemas.microsoft.com/office/drawing/2014/main" id="{D27DD762-7259-446F-B2BB-BC2FEA354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6388" y="1080067"/>
              <a:ext cx="1376" cy="0"/>
            </a:xfrm>
            <a:custGeom>
              <a:avLst/>
              <a:gdLst>
                <a:gd name="T0" fmla="*/ 0 w 4"/>
                <a:gd name="T1" fmla="*/ 4 w 4"/>
                <a:gd name="T2" fmla="*/ 0 w 4"/>
                <a:gd name="T3" fmla="*/ 0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">
                  <a:moveTo>
                    <a:pt x="0" y="0"/>
                  </a:moveTo>
                  <a:cubicBezTo>
                    <a:pt x="1" y="0"/>
                    <a:pt x="2" y="0"/>
                    <a:pt x="4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67" name="Freeform 21">
              <a:extLst>
                <a:ext uri="{FF2B5EF4-FFF2-40B4-BE49-F238E27FC236}">
                  <a16:creationId xmlns:a16="http://schemas.microsoft.com/office/drawing/2014/main" id="{5B6418A3-2025-4EB5-91EF-299F2F0688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29967" y="974987"/>
              <a:ext cx="1376" cy="0"/>
            </a:xfrm>
            <a:custGeom>
              <a:avLst/>
              <a:gdLst>
                <a:gd name="T0" fmla="*/ 3 w 3"/>
                <a:gd name="T1" fmla="*/ 2 h 2"/>
                <a:gd name="T2" fmla="*/ 3 w 3"/>
                <a:gd name="T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cubicBezTo>
                    <a:pt x="0" y="0"/>
                    <a:pt x="0" y="0"/>
                    <a:pt x="3" y="2"/>
                  </a:cubicBez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68" name="Freeform 22">
              <a:extLst>
                <a:ext uri="{FF2B5EF4-FFF2-40B4-BE49-F238E27FC236}">
                  <a16:creationId xmlns:a16="http://schemas.microsoft.com/office/drawing/2014/main" id="{8357C0EE-9E51-4994-BDB3-CE37683678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81275" y="1255200"/>
              <a:ext cx="53646" cy="92955"/>
            </a:xfrm>
            <a:custGeom>
              <a:avLst/>
              <a:gdLst>
                <a:gd name="T0" fmla="*/ 0 w 124"/>
                <a:gd name="T1" fmla="*/ 215 h 215"/>
                <a:gd name="T2" fmla="*/ 0 w 124"/>
                <a:gd name="T3" fmla="*/ 0 h 215"/>
                <a:gd name="T4" fmla="*/ 124 w 124"/>
                <a:gd name="T5" fmla="*/ 0 h 215"/>
                <a:gd name="T6" fmla="*/ 124 w 124"/>
                <a:gd name="T7" fmla="*/ 215 h 215"/>
                <a:gd name="T8" fmla="*/ 0 w 124"/>
                <a:gd name="T9" fmla="*/ 215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215">
                  <a:moveTo>
                    <a:pt x="0" y="215"/>
                  </a:moveTo>
                  <a:cubicBezTo>
                    <a:pt x="0" y="144"/>
                    <a:pt x="0" y="73"/>
                    <a:pt x="0" y="0"/>
                  </a:cubicBezTo>
                  <a:cubicBezTo>
                    <a:pt x="41" y="0"/>
                    <a:pt x="82" y="0"/>
                    <a:pt x="124" y="0"/>
                  </a:cubicBezTo>
                  <a:cubicBezTo>
                    <a:pt x="124" y="72"/>
                    <a:pt x="124" y="144"/>
                    <a:pt x="124" y="215"/>
                  </a:cubicBezTo>
                  <a:cubicBezTo>
                    <a:pt x="83" y="215"/>
                    <a:pt x="42" y="215"/>
                    <a:pt x="0" y="215"/>
                  </a:cubicBez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69" name="Freeform 23">
              <a:extLst>
                <a:ext uri="{FF2B5EF4-FFF2-40B4-BE49-F238E27FC236}">
                  <a16:creationId xmlns:a16="http://schemas.microsoft.com/office/drawing/2014/main" id="{941D3A95-2C14-4B8B-A9AF-8E9023D456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41106" y="1255200"/>
              <a:ext cx="55021" cy="92955"/>
            </a:xfrm>
            <a:custGeom>
              <a:avLst/>
              <a:gdLst>
                <a:gd name="T0" fmla="*/ 0 w 126"/>
                <a:gd name="T1" fmla="*/ 215 h 215"/>
                <a:gd name="T2" fmla="*/ 0 w 126"/>
                <a:gd name="T3" fmla="*/ 0 h 215"/>
                <a:gd name="T4" fmla="*/ 126 w 126"/>
                <a:gd name="T5" fmla="*/ 0 h 215"/>
                <a:gd name="T6" fmla="*/ 126 w 126"/>
                <a:gd name="T7" fmla="*/ 58 h 215"/>
                <a:gd name="T8" fmla="*/ 124 w 126"/>
                <a:gd name="T9" fmla="*/ 215 h 215"/>
                <a:gd name="T10" fmla="*/ 0 w 126"/>
                <a:gd name="T11" fmla="*/ 215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6" h="215">
                  <a:moveTo>
                    <a:pt x="0" y="215"/>
                  </a:moveTo>
                  <a:cubicBezTo>
                    <a:pt x="0" y="144"/>
                    <a:pt x="0" y="73"/>
                    <a:pt x="0" y="0"/>
                  </a:cubicBezTo>
                  <a:cubicBezTo>
                    <a:pt x="42" y="0"/>
                    <a:pt x="83" y="0"/>
                    <a:pt x="126" y="0"/>
                  </a:cubicBezTo>
                  <a:cubicBezTo>
                    <a:pt x="126" y="20"/>
                    <a:pt x="126" y="39"/>
                    <a:pt x="126" y="58"/>
                  </a:cubicBezTo>
                  <a:cubicBezTo>
                    <a:pt x="126" y="110"/>
                    <a:pt x="125" y="163"/>
                    <a:pt x="124" y="215"/>
                  </a:cubicBezTo>
                  <a:cubicBezTo>
                    <a:pt x="83" y="215"/>
                    <a:pt x="42" y="215"/>
                    <a:pt x="0" y="215"/>
                  </a:cubicBez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70" name="Freeform 24">
              <a:extLst>
                <a:ext uri="{FF2B5EF4-FFF2-40B4-BE49-F238E27FC236}">
                  <a16:creationId xmlns:a16="http://schemas.microsoft.com/office/drawing/2014/main" id="{CC3B07FD-CB1D-46EB-81E7-E685D421E24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80169" y="988459"/>
              <a:ext cx="136177" cy="150884"/>
            </a:xfrm>
            <a:custGeom>
              <a:avLst/>
              <a:gdLst>
                <a:gd name="T0" fmla="*/ 0 w 314"/>
                <a:gd name="T1" fmla="*/ 19 h 343"/>
                <a:gd name="T2" fmla="*/ 42 w 314"/>
                <a:gd name="T3" fmla="*/ 29 h 343"/>
                <a:gd name="T4" fmla="*/ 112 w 314"/>
                <a:gd name="T5" fmla="*/ 282 h 343"/>
                <a:gd name="T6" fmla="*/ 138 w 314"/>
                <a:gd name="T7" fmla="*/ 302 h 343"/>
                <a:gd name="T8" fmla="*/ 314 w 314"/>
                <a:gd name="T9" fmla="*/ 301 h 343"/>
                <a:gd name="T10" fmla="*/ 272 w 314"/>
                <a:gd name="T11" fmla="*/ 342 h 343"/>
                <a:gd name="T12" fmla="*/ 116 w 314"/>
                <a:gd name="T13" fmla="*/ 342 h 343"/>
                <a:gd name="T14" fmla="*/ 80 w 314"/>
                <a:gd name="T15" fmla="*/ 316 h 343"/>
                <a:gd name="T16" fmla="*/ 9 w 314"/>
                <a:gd name="T17" fmla="*/ 58 h 343"/>
                <a:gd name="T18" fmla="*/ 0 w 314"/>
                <a:gd name="T19" fmla="*/ 39 h 343"/>
                <a:gd name="T20" fmla="*/ 0 w 314"/>
                <a:gd name="T21" fmla="*/ 19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4" h="343">
                  <a:moveTo>
                    <a:pt x="0" y="19"/>
                  </a:moveTo>
                  <a:cubicBezTo>
                    <a:pt x="20" y="0"/>
                    <a:pt x="34" y="3"/>
                    <a:pt x="42" y="29"/>
                  </a:cubicBezTo>
                  <a:cubicBezTo>
                    <a:pt x="66" y="113"/>
                    <a:pt x="89" y="198"/>
                    <a:pt x="112" y="282"/>
                  </a:cubicBezTo>
                  <a:cubicBezTo>
                    <a:pt x="116" y="296"/>
                    <a:pt x="122" y="302"/>
                    <a:pt x="138" y="302"/>
                  </a:cubicBezTo>
                  <a:cubicBezTo>
                    <a:pt x="196" y="301"/>
                    <a:pt x="255" y="301"/>
                    <a:pt x="314" y="301"/>
                  </a:cubicBezTo>
                  <a:cubicBezTo>
                    <a:pt x="309" y="337"/>
                    <a:pt x="304" y="342"/>
                    <a:pt x="272" y="342"/>
                  </a:cubicBezTo>
                  <a:cubicBezTo>
                    <a:pt x="220" y="342"/>
                    <a:pt x="168" y="341"/>
                    <a:pt x="116" y="342"/>
                  </a:cubicBezTo>
                  <a:cubicBezTo>
                    <a:pt x="96" y="343"/>
                    <a:pt x="86" y="335"/>
                    <a:pt x="80" y="316"/>
                  </a:cubicBezTo>
                  <a:cubicBezTo>
                    <a:pt x="57" y="230"/>
                    <a:pt x="33" y="144"/>
                    <a:pt x="9" y="58"/>
                  </a:cubicBezTo>
                  <a:cubicBezTo>
                    <a:pt x="7" y="52"/>
                    <a:pt x="3" y="46"/>
                    <a:pt x="0" y="39"/>
                  </a:cubicBezTo>
                  <a:cubicBezTo>
                    <a:pt x="0" y="32"/>
                    <a:pt x="0" y="26"/>
                    <a:pt x="0" y="19"/>
                  </a:cubicBez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71" name="Freeform 25">
              <a:extLst>
                <a:ext uri="{FF2B5EF4-FFF2-40B4-BE49-F238E27FC236}">
                  <a16:creationId xmlns:a16="http://schemas.microsoft.com/office/drawing/2014/main" id="{CDC47D45-A151-4B50-B8BD-8B7A36D2F2B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98464" y="1213437"/>
              <a:ext cx="579097" cy="29638"/>
            </a:xfrm>
            <a:custGeom>
              <a:avLst/>
              <a:gdLst>
                <a:gd name="T0" fmla="*/ 1339 w 1339"/>
                <a:gd name="T1" fmla="*/ 0 h 68"/>
                <a:gd name="T2" fmla="*/ 1339 w 1339"/>
                <a:gd name="T3" fmla="*/ 68 h 68"/>
                <a:gd name="T4" fmla="*/ 0 w 1339"/>
                <a:gd name="T5" fmla="*/ 68 h 68"/>
                <a:gd name="T6" fmla="*/ 0 w 1339"/>
                <a:gd name="T7" fmla="*/ 0 h 68"/>
                <a:gd name="T8" fmla="*/ 1339 w 1339"/>
                <a:gd name="T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9" h="68">
                  <a:moveTo>
                    <a:pt x="1339" y="0"/>
                  </a:moveTo>
                  <a:cubicBezTo>
                    <a:pt x="1339" y="46"/>
                    <a:pt x="1339" y="22"/>
                    <a:pt x="1339" y="68"/>
                  </a:cubicBezTo>
                  <a:cubicBezTo>
                    <a:pt x="893" y="68"/>
                    <a:pt x="447" y="68"/>
                    <a:pt x="0" y="68"/>
                  </a:cubicBezTo>
                  <a:cubicBezTo>
                    <a:pt x="0" y="23"/>
                    <a:pt x="0" y="46"/>
                    <a:pt x="0" y="0"/>
                  </a:cubicBezTo>
                  <a:cubicBezTo>
                    <a:pt x="446" y="0"/>
                    <a:pt x="892" y="0"/>
                    <a:pt x="1339" y="0"/>
                  </a:cubicBez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72" name="Freeform 26">
              <a:extLst>
                <a:ext uri="{FF2B5EF4-FFF2-40B4-BE49-F238E27FC236}">
                  <a16:creationId xmlns:a16="http://schemas.microsoft.com/office/drawing/2014/main" id="{157B2462-35D8-4DDF-896F-5D781F6F8A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17308" y="927836"/>
              <a:ext cx="125173" cy="179174"/>
            </a:xfrm>
            <a:custGeom>
              <a:avLst/>
              <a:gdLst>
                <a:gd name="T0" fmla="*/ 289 w 289"/>
                <a:gd name="T1" fmla="*/ 309 h 410"/>
                <a:gd name="T2" fmla="*/ 249 w 289"/>
                <a:gd name="T3" fmla="*/ 401 h 410"/>
                <a:gd name="T4" fmla="*/ 234 w 289"/>
                <a:gd name="T5" fmla="*/ 408 h 410"/>
                <a:gd name="T6" fmla="*/ 122 w 289"/>
                <a:gd name="T7" fmla="*/ 408 h 410"/>
                <a:gd name="T8" fmla="*/ 43 w 289"/>
                <a:gd name="T9" fmla="*/ 346 h 410"/>
                <a:gd name="T10" fmla="*/ 7 w 289"/>
                <a:gd name="T11" fmla="*/ 212 h 410"/>
                <a:gd name="T12" fmla="*/ 2 w 289"/>
                <a:gd name="T13" fmla="*/ 106 h 410"/>
                <a:gd name="T14" fmla="*/ 17 w 289"/>
                <a:gd name="T15" fmla="*/ 54 h 410"/>
                <a:gd name="T16" fmla="*/ 140 w 289"/>
                <a:gd name="T17" fmla="*/ 50 h 410"/>
                <a:gd name="T18" fmla="*/ 153 w 289"/>
                <a:gd name="T19" fmla="*/ 142 h 410"/>
                <a:gd name="T20" fmla="*/ 118 w 289"/>
                <a:gd name="T21" fmla="*/ 81 h 410"/>
                <a:gd name="T22" fmla="*/ 78 w 289"/>
                <a:gd name="T23" fmla="*/ 54 h 410"/>
                <a:gd name="T24" fmla="*/ 47 w 289"/>
                <a:gd name="T25" fmla="*/ 112 h 410"/>
                <a:gd name="T26" fmla="*/ 151 w 289"/>
                <a:gd name="T27" fmla="*/ 246 h 410"/>
                <a:gd name="T28" fmla="*/ 194 w 289"/>
                <a:gd name="T29" fmla="*/ 309 h 410"/>
                <a:gd name="T30" fmla="*/ 289 w 289"/>
                <a:gd name="T31" fmla="*/ 309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9" h="410">
                  <a:moveTo>
                    <a:pt x="289" y="309"/>
                  </a:moveTo>
                  <a:cubicBezTo>
                    <a:pt x="275" y="342"/>
                    <a:pt x="262" y="372"/>
                    <a:pt x="249" y="401"/>
                  </a:cubicBezTo>
                  <a:cubicBezTo>
                    <a:pt x="247" y="405"/>
                    <a:pt x="239" y="408"/>
                    <a:pt x="234" y="408"/>
                  </a:cubicBezTo>
                  <a:cubicBezTo>
                    <a:pt x="197" y="408"/>
                    <a:pt x="159" y="410"/>
                    <a:pt x="122" y="408"/>
                  </a:cubicBezTo>
                  <a:cubicBezTo>
                    <a:pt x="83" y="405"/>
                    <a:pt x="56" y="381"/>
                    <a:pt x="43" y="346"/>
                  </a:cubicBezTo>
                  <a:cubicBezTo>
                    <a:pt x="28" y="302"/>
                    <a:pt x="15" y="257"/>
                    <a:pt x="7" y="212"/>
                  </a:cubicBezTo>
                  <a:cubicBezTo>
                    <a:pt x="0" y="177"/>
                    <a:pt x="1" y="142"/>
                    <a:pt x="2" y="106"/>
                  </a:cubicBezTo>
                  <a:cubicBezTo>
                    <a:pt x="2" y="89"/>
                    <a:pt x="9" y="70"/>
                    <a:pt x="17" y="54"/>
                  </a:cubicBezTo>
                  <a:cubicBezTo>
                    <a:pt x="47" y="1"/>
                    <a:pt x="106" y="0"/>
                    <a:pt x="140" y="50"/>
                  </a:cubicBezTo>
                  <a:cubicBezTo>
                    <a:pt x="159" y="77"/>
                    <a:pt x="160" y="108"/>
                    <a:pt x="153" y="142"/>
                  </a:cubicBezTo>
                  <a:cubicBezTo>
                    <a:pt x="141" y="121"/>
                    <a:pt x="129" y="102"/>
                    <a:pt x="118" y="81"/>
                  </a:cubicBezTo>
                  <a:cubicBezTo>
                    <a:pt x="110" y="64"/>
                    <a:pt x="98" y="53"/>
                    <a:pt x="78" y="54"/>
                  </a:cubicBezTo>
                  <a:cubicBezTo>
                    <a:pt x="50" y="56"/>
                    <a:pt x="35" y="84"/>
                    <a:pt x="47" y="112"/>
                  </a:cubicBezTo>
                  <a:cubicBezTo>
                    <a:pt x="70" y="165"/>
                    <a:pt x="103" y="213"/>
                    <a:pt x="151" y="246"/>
                  </a:cubicBezTo>
                  <a:cubicBezTo>
                    <a:pt x="174" y="262"/>
                    <a:pt x="192" y="279"/>
                    <a:pt x="194" y="309"/>
                  </a:cubicBezTo>
                  <a:cubicBezTo>
                    <a:pt x="225" y="309"/>
                    <a:pt x="255" y="309"/>
                    <a:pt x="289" y="309"/>
                  </a:cubicBez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73" name="Freeform 27">
              <a:extLst>
                <a:ext uri="{FF2B5EF4-FFF2-40B4-BE49-F238E27FC236}">
                  <a16:creationId xmlns:a16="http://schemas.microsoft.com/office/drawing/2014/main" id="{5727E3CF-2133-485F-A9DA-5AE02C68AC9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33545" y="930531"/>
              <a:ext cx="126549" cy="176480"/>
            </a:xfrm>
            <a:custGeom>
              <a:avLst/>
              <a:gdLst>
                <a:gd name="T0" fmla="*/ 95 w 293"/>
                <a:gd name="T1" fmla="*/ 303 h 403"/>
                <a:gd name="T2" fmla="*/ 134 w 293"/>
                <a:gd name="T3" fmla="*/ 242 h 403"/>
                <a:gd name="T4" fmla="*/ 241 w 293"/>
                <a:gd name="T5" fmla="*/ 106 h 403"/>
                <a:gd name="T6" fmla="*/ 224 w 293"/>
                <a:gd name="T7" fmla="*/ 50 h 403"/>
                <a:gd name="T8" fmla="*/ 170 w 293"/>
                <a:gd name="T9" fmla="*/ 75 h 403"/>
                <a:gd name="T10" fmla="*/ 146 w 293"/>
                <a:gd name="T11" fmla="*/ 118 h 403"/>
                <a:gd name="T12" fmla="*/ 132 w 293"/>
                <a:gd name="T13" fmla="*/ 136 h 403"/>
                <a:gd name="T14" fmla="*/ 165 w 293"/>
                <a:gd name="T15" fmla="*/ 25 h 403"/>
                <a:gd name="T16" fmla="*/ 255 w 293"/>
                <a:gd name="T17" fmla="*/ 25 h 403"/>
                <a:gd name="T18" fmla="*/ 287 w 293"/>
                <a:gd name="T19" fmla="*/ 90 h 403"/>
                <a:gd name="T20" fmla="*/ 247 w 293"/>
                <a:gd name="T21" fmla="*/ 336 h 403"/>
                <a:gd name="T22" fmla="*/ 150 w 293"/>
                <a:gd name="T23" fmla="*/ 401 h 403"/>
                <a:gd name="T24" fmla="*/ 56 w 293"/>
                <a:gd name="T25" fmla="*/ 401 h 403"/>
                <a:gd name="T26" fmla="*/ 39 w 293"/>
                <a:gd name="T27" fmla="*/ 392 h 403"/>
                <a:gd name="T28" fmla="*/ 0 w 293"/>
                <a:gd name="T29" fmla="*/ 303 h 403"/>
                <a:gd name="T30" fmla="*/ 95 w 293"/>
                <a:gd name="T31" fmla="*/ 3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3" h="403">
                  <a:moveTo>
                    <a:pt x="95" y="303"/>
                  </a:moveTo>
                  <a:cubicBezTo>
                    <a:pt x="99" y="275"/>
                    <a:pt x="111" y="257"/>
                    <a:pt x="134" y="242"/>
                  </a:cubicBezTo>
                  <a:cubicBezTo>
                    <a:pt x="184" y="209"/>
                    <a:pt x="218" y="161"/>
                    <a:pt x="241" y="106"/>
                  </a:cubicBezTo>
                  <a:cubicBezTo>
                    <a:pt x="252" y="81"/>
                    <a:pt x="244" y="59"/>
                    <a:pt x="224" y="50"/>
                  </a:cubicBezTo>
                  <a:cubicBezTo>
                    <a:pt x="202" y="41"/>
                    <a:pt x="183" y="50"/>
                    <a:pt x="170" y="75"/>
                  </a:cubicBezTo>
                  <a:cubicBezTo>
                    <a:pt x="163" y="89"/>
                    <a:pt x="155" y="104"/>
                    <a:pt x="146" y="118"/>
                  </a:cubicBezTo>
                  <a:cubicBezTo>
                    <a:pt x="143" y="124"/>
                    <a:pt x="139" y="129"/>
                    <a:pt x="132" y="136"/>
                  </a:cubicBezTo>
                  <a:cubicBezTo>
                    <a:pt x="128" y="92"/>
                    <a:pt x="132" y="54"/>
                    <a:pt x="165" y="25"/>
                  </a:cubicBezTo>
                  <a:cubicBezTo>
                    <a:pt x="194" y="0"/>
                    <a:pt x="228" y="0"/>
                    <a:pt x="255" y="25"/>
                  </a:cubicBezTo>
                  <a:cubicBezTo>
                    <a:pt x="274" y="43"/>
                    <a:pt x="285" y="64"/>
                    <a:pt x="287" y="90"/>
                  </a:cubicBezTo>
                  <a:cubicBezTo>
                    <a:pt x="293" y="175"/>
                    <a:pt x="280" y="257"/>
                    <a:pt x="247" y="336"/>
                  </a:cubicBezTo>
                  <a:cubicBezTo>
                    <a:pt x="230" y="378"/>
                    <a:pt x="199" y="403"/>
                    <a:pt x="150" y="401"/>
                  </a:cubicBezTo>
                  <a:cubicBezTo>
                    <a:pt x="119" y="400"/>
                    <a:pt x="88" y="401"/>
                    <a:pt x="56" y="401"/>
                  </a:cubicBezTo>
                  <a:cubicBezTo>
                    <a:pt x="50" y="400"/>
                    <a:pt x="42" y="396"/>
                    <a:pt x="39" y="392"/>
                  </a:cubicBezTo>
                  <a:cubicBezTo>
                    <a:pt x="26" y="364"/>
                    <a:pt x="14" y="335"/>
                    <a:pt x="0" y="303"/>
                  </a:cubicBezTo>
                  <a:cubicBezTo>
                    <a:pt x="32" y="303"/>
                    <a:pt x="62" y="303"/>
                    <a:pt x="95" y="303"/>
                  </a:cubicBez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74" name="Freeform 28">
              <a:extLst>
                <a:ext uri="{FF2B5EF4-FFF2-40B4-BE49-F238E27FC236}">
                  <a16:creationId xmlns:a16="http://schemas.microsoft.com/office/drawing/2014/main" id="{7DC66401-86A9-49D0-A3D7-E2BE454AEC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89528" y="842964"/>
              <a:ext cx="83907" cy="164355"/>
            </a:xfrm>
            <a:custGeom>
              <a:avLst/>
              <a:gdLst>
                <a:gd name="T0" fmla="*/ 58 w 194"/>
                <a:gd name="T1" fmla="*/ 126 h 374"/>
                <a:gd name="T2" fmla="*/ 91 w 194"/>
                <a:gd name="T3" fmla="*/ 26 h 374"/>
                <a:gd name="T4" fmla="*/ 184 w 194"/>
                <a:gd name="T5" fmla="*/ 50 h 374"/>
                <a:gd name="T6" fmla="*/ 182 w 194"/>
                <a:gd name="T7" fmla="*/ 68 h 374"/>
                <a:gd name="T8" fmla="*/ 184 w 194"/>
                <a:gd name="T9" fmla="*/ 150 h 374"/>
                <a:gd name="T10" fmla="*/ 190 w 194"/>
                <a:gd name="T11" fmla="*/ 198 h 374"/>
                <a:gd name="T12" fmla="*/ 161 w 194"/>
                <a:gd name="T13" fmla="*/ 299 h 374"/>
                <a:gd name="T14" fmla="*/ 43 w 194"/>
                <a:gd name="T15" fmla="*/ 359 h 374"/>
                <a:gd name="T16" fmla="*/ 34 w 194"/>
                <a:gd name="T17" fmla="*/ 350 h 374"/>
                <a:gd name="T18" fmla="*/ 0 w 194"/>
                <a:gd name="T19" fmla="*/ 274 h 374"/>
                <a:gd name="T20" fmla="*/ 27 w 194"/>
                <a:gd name="T21" fmla="*/ 271 h 374"/>
                <a:gd name="T22" fmla="*/ 65 w 194"/>
                <a:gd name="T23" fmla="*/ 216 h 374"/>
                <a:gd name="T24" fmla="*/ 154 w 194"/>
                <a:gd name="T25" fmla="*/ 101 h 374"/>
                <a:gd name="T26" fmla="*/ 140 w 194"/>
                <a:gd name="T27" fmla="*/ 50 h 374"/>
                <a:gd name="T28" fmla="*/ 92 w 194"/>
                <a:gd name="T29" fmla="*/ 73 h 374"/>
                <a:gd name="T30" fmla="*/ 68 w 194"/>
                <a:gd name="T31" fmla="*/ 115 h 374"/>
                <a:gd name="T32" fmla="*/ 58 w 194"/>
                <a:gd name="T33" fmla="*/ 126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4" h="374">
                  <a:moveTo>
                    <a:pt x="58" y="126"/>
                  </a:moveTo>
                  <a:cubicBezTo>
                    <a:pt x="55" y="85"/>
                    <a:pt x="60" y="51"/>
                    <a:pt x="91" y="26"/>
                  </a:cubicBezTo>
                  <a:cubicBezTo>
                    <a:pt x="123" y="0"/>
                    <a:pt x="168" y="12"/>
                    <a:pt x="184" y="50"/>
                  </a:cubicBezTo>
                  <a:cubicBezTo>
                    <a:pt x="186" y="55"/>
                    <a:pt x="184" y="63"/>
                    <a:pt x="182" y="68"/>
                  </a:cubicBezTo>
                  <a:cubicBezTo>
                    <a:pt x="170" y="96"/>
                    <a:pt x="169" y="125"/>
                    <a:pt x="184" y="150"/>
                  </a:cubicBezTo>
                  <a:cubicBezTo>
                    <a:pt x="194" y="167"/>
                    <a:pt x="194" y="182"/>
                    <a:pt x="190" y="198"/>
                  </a:cubicBezTo>
                  <a:cubicBezTo>
                    <a:pt x="182" y="232"/>
                    <a:pt x="173" y="266"/>
                    <a:pt x="161" y="299"/>
                  </a:cubicBezTo>
                  <a:cubicBezTo>
                    <a:pt x="144" y="348"/>
                    <a:pt x="92" y="374"/>
                    <a:pt x="43" y="359"/>
                  </a:cubicBezTo>
                  <a:cubicBezTo>
                    <a:pt x="39" y="358"/>
                    <a:pt x="36" y="354"/>
                    <a:pt x="34" y="350"/>
                  </a:cubicBezTo>
                  <a:cubicBezTo>
                    <a:pt x="23" y="326"/>
                    <a:pt x="12" y="301"/>
                    <a:pt x="0" y="274"/>
                  </a:cubicBezTo>
                  <a:cubicBezTo>
                    <a:pt x="10" y="273"/>
                    <a:pt x="17" y="272"/>
                    <a:pt x="27" y="271"/>
                  </a:cubicBezTo>
                  <a:cubicBezTo>
                    <a:pt x="27" y="245"/>
                    <a:pt x="44" y="231"/>
                    <a:pt x="65" y="216"/>
                  </a:cubicBezTo>
                  <a:cubicBezTo>
                    <a:pt x="106" y="187"/>
                    <a:pt x="134" y="147"/>
                    <a:pt x="154" y="101"/>
                  </a:cubicBezTo>
                  <a:cubicBezTo>
                    <a:pt x="164" y="79"/>
                    <a:pt x="158" y="59"/>
                    <a:pt x="140" y="50"/>
                  </a:cubicBezTo>
                  <a:cubicBezTo>
                    <a:pt x="121" y="42"/>
                    <a:pt x="103" y="51"/>
                    <a:pt x="92" y="73"/>
                  </a:cubicBezTo>
                  <a:cubicBezTo>
                    <a:pt x="85" y="88"/>
                    <a:pt x="76" y="101"/>
                    <a:pt x="68" y="115"/>
                  </a:cubicBezTo>
                  <a:cubicBezTo>
                    <a:pt x="66" y="118"/>
                    <a:pt x="63" y="120"/>
                    <a:pt x="58" y="126"/>
                  </a:cubicBez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75" name="Freeform 29">
              <a:extLst>
                <a:ext uri="{FF2B5EF4-FFF2-40B4-BE49-F238E27FC236}">
                  <a16:creationId xmlns:a16="http://schemas.microsoft.com/office/drawing/2014/main" id="{EF4FD265-3D4C-4859-98C5-CF32E5A50CF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02591" y="842964"/>
              <a:ext cx="83907" cy="163008"/>
            </a:xfrm>
            <a:custGeom>
              <a:avLst/>
              <a:gdLst>
                <a:gd name="T0" fmla="*/ 130 w 193"/>
                <a:gd name="T1" fmla="*/ 124 h 372"/>
                <a:gd name="T2" fmla="*/ 101 w 193"/>
                <a:gd name="T3" fmla="*/ 73 h 372"/>
                <a:gd name="T4" fmla="*/ 53 w 193"/>
                <a:gd name="T5" fmla="*/ 51 h 372"/>
                <a:gd name="T6" fmla="*/ 39 w 193"/>
                <a:gd name="T7" fmla="*/ 102 h 372"/>
                <a:gd name="T8" fmla="*/ 132 w 193"/>
                <a:gd name="T9" fmla="*/ 220 h 372"/>
                <a:gd name="T10" fmla="*/ 168 w 193"/>
                <a:gd name="T11" fmla="*/ 271 h 372"/>
                <a:gd name="T12" fmla="*/ 193 w 193"/>
                <a:gd name="T13" fmla="*/ 273 h 372"/>
                <a:gd name="T14" fmla="*/ 158 w 193"/>
                <a:gd name="T15" fmla="*/ 353 h 372"/>
                <a:gd name="T16" fmla="*/ 149 w 193"/>
                <a:gd name="T17" fmla="*/ 359 h 372"/>
                <a:gd name="T18" fmla="*/ 30 w 193"/>
                <a:gd name="T19" fmla="*/ 294 h 372"/>
                <a:gd name="T20" fmla="*/ 1 w 193"/>
                <a:gd name="T21" fmla="*/ 181 h 372"/>
                <a:gd name="T22" fmla="*/ 5 w 193"/>
                <a:gd name="T23" fmla="*/ 159 h 372"/>
                <a:gd name="T24" fmla="*/ 11 w 193"/>
                <a:gd name="T25" fmla="*/ 67 h 372"/>
                <a:gd name="T26" fmla="*/ 13 w 193"/>
                <a:gd name="T27" fmla="*/ 44 h 372"/>
                <a:gd name="T28" fmla="*/ 121 w 193"/>
                <a:gd name="T29" fmla="*/ 47 h 372"/>
                <a:gd name="T30" fmla="*/ 135 w 193"/>
                <a:gd name="T31" fmla="*/ 122 h 372"/>
                <a:gd name="T32" fmla="*/ 130 w 193"/>
                <a:gd name="T33" fmla="*/ 124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3" h="372">
                  <a:moveTo>
                    <a:pt x="130" y="124"/>
                  </a:moveTo>
                  <a:cubicBezTo>
                    <a:pt x="120" y="107"/>
                    <a:pt x="110" y="90"/>
                    <a:pt x="101" y="73"/>
                  </a:cubicBezTo>
                  <a:cubicBezTo>
                    <a:pt x="89" y="50"/>
                    <a:pt x="72" y="42"/>
                    <a:pt x="53" y="51"/>
                  </a:cubicBezTo>
                  <a:cubicBezTo>
                    <a:pt x="34" y="60"/>
                    <a:pt x="28" y="79"/>
                    <a:pt x="39" y="102"/>
                  </a:cubicBezTo>
                  <a:cubicBezTo>
                    <a:pt x="60" y="149"/>
                    <a:pt x="90" y="189"/>
                    <a:pt x="132" y="220"/>
                  </a:cubicBezTo>
                  <a:cubicBezTo>
                    <a:pt x="159" y="240"/>
                    <a:pt x="159" y="240"/>
                    <a:pt x="168" y="271"/>
                  </a:cubicBezTo>
                  <a:cubicBezTo>
                    <a:pt x="175" y="272"/>
                    <a:pt x="183" y="273"/>
                    <a:pt x="193" y="273"/>
                  </a:cubicBezTo>
                  <a:cubicBezTo>
                    <a:pt x="181" y="301"/>
                    <a:pt x="169" y="327"/>
                    <a:pt x="158" y="353"/>
                  </a:cubicBezTo>
                  <a:cubicBezTo>
                    <a:pt x="156" y="356"/>
                    <a:pt x="152" y="359"/>
                    <a:pt x="149" y="359"/>
                  </a:cubicBezTo>
                  <a:cubicBezTo>
                    <a:pt x="96" y="372"/>
                    <a:pt x="47" y="347"/>
                    <a:pt x="30" y="294"/>
                  </a:cubicBezTo>
                  <a:cubicBezTo>
                    <a:pt x="18" y="257"/>
                    <a:pt x="10" y="219"/>
                    <a:pt x="1" y="181"/>
                  </a:cubicBezTo>
                  <a:cubicBezTo>
                    <a:pt x="0" y="174"/>
                    <a:pt x="2" y="165"/>
                    <a:pt x="5" y="159"/>
                  </a:cubicBezTo>
                  <a:cubicBezTo>
                    <a:pt x="22" y="129"/>
                    <a:pt x="24" y="99"/>
                    <a:pt x="11" y="67"/>
                  </a:cubicBezTo>
                  <a:cubicBezTo>
                    <a:pt x="9" y="60"/>
                    <a:pt x="9" y="50"/>
                    <a:pt x="13" y="44"/>
                  </a:cubicBezTo>
                  <a:cubicBezTo>
                    <a:pt x="40" y="0"/>
                    <a:pt x="93" y="2"/>
                    <a:pt x="121" y="47"/>
                  </a:cubicBezTo>
                  <a:cubicBezTo>
                    <a:pt x="136" y="70"/>
                    <a:pt x="137" y="96"/>
                    <a:pt x="135" y="122"/>
                  </a:cubicBezTo>
                  <a:cubicBezTo>
                    <a:pt x="133" y="122"/>
                    <a:pt x="132" y="123"/>
                    <a:pt x="130" y="124"/>
                  </a:cubicBez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76" name="Freeform 30">
              <a:extLst>
                <a:ext uri="{FF2B5EF4-FFF2-40B4-BE49-F238E27FC236}">
                  <a16:creationId xmlns:a16="http://schemas.microsoft.com/office/drawing/2014/main" id="{CF11FAA3-E9E5-4FC1-B188-785D152B69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31064" y="851047"/>
              <a:ext cx="77030" cy="78136"/>
            </a:xfrm>
            <a:custGeom>
              <a:avLst/>
              <a:gdLst>
                <a:gd name="T0" fmla="*/ 90 w 179"/>
                <a:gd name="T1" fmla="*/ 177 h 177"/>
                <a:gd name="T2" fmla="*/ 1 w 179"/>
                <a:gd name="T3" fmla="*/ 88 h 177"/>
                <a:gd name="T4" fmla="*/ 90 w 179"/>
                <a:gd name="T5" fmla="*/ 0 h 177"/>
                <a:gd name="T6" fmla="*/ 179 w 179"/>
                <a:gd name="T7" fmla="*/ 89 h 177"/>
                <a:gd name="T8" fmla="*/ 90 w 179"/>
                <a:gd name="T9" fmla="*/ 177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9" h="177">
                  <a:moveTo>
                    <a:pt x="90" y="177"/>
                  </a:moveTo>
                  <a:cubicBezTo>
                    <a:pt x="41" y="177"/>
                    <a:pt x="0" y="136"/>
                    <a:pt x="1" y="88"/>
                  </a:cubicBezTo>
                  <a:cubicBezTo>
                    <a:pt x="1" y="40"/>
                    <a:pt x="42" y="0"/>
                    <a:pt x="90" y="0"/>
                  </a:cubicBezTo>
                  <a:cubicBezTo>
                    <a:pt x="139" y="0"/>
                    <a:pt x="179" y="40"/>
                    <a:pt x="179" y="89"/>
                  </a:cubicBezTo>
                  <a:cubicBezTo>
                    <a:pt x="179" y="138"/>
                    <a:pt x="138" y="177"/>
                    <a:pt x="90" y="177"/>
                  </a:cubicBez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77" name="Freeform 31">
              <a:extLst>
                <a:ext uri="{FF2B5EF4-FFF2-40B4-BE49-F238E27FC236}">
                  <a16:creationId xmlns:a16="http://schemas.microsoft.com/office/drawing/2014/main" id="{FB72A268-3866-4DC7-9B30-6D3802FDF2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67933" y="851047"/>
              <a:ext cx="77030" cy="78136"/>
            </a:xfrm>
            <a:custGeom>
              <a:avLst/>
              <a:gdLst>
                <a:gd name="T0" fmla="*/ 89 w 179"/>
                <a:gd name="T1" fmla="*/ 177 h 177"/>
                <a:gd name="T2" fmla="*/ 0 w 179"/>
                <a:gd name="T3" fmla="*/ 88 h 177"/>
                <a:gd name="T4" fmla="*/ 90 w 179"/>
                <a:gd name="T5" fmla="*/ 0 h 177"/>
                <a:gd name="T6" fmla="*/ 178 w 179"/>
                <a:gd name="T7" fmla="*/ 88 h 177"/>
                <a:gd name="T8" fmla="*/ 89 w 179"/>
                <a:gd name="T9" fmla="*/ 177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9" h="177">
                  <a:moveTo>
                    <a:pt x="89" y="177"/>
                  </a:moveTo>
                  <a:cubicBezTo>
                    <a:pt x="40" y="177"/>
                    <a:pt x="0" y="137"/>
                    <a:pt x="0" y="88"/>
                  </a:cubicBezTo>
                  <a:cubicBezTo>
                    <a:pt x="0" y="39"/>
                    <a:pt x="41" y="0"/>
                    <a:pt x="90" y="0"/>
                  </a:cubicBezTo>
                  <a:cubicBezTo>
                    <a:pt x="138" y="1"/>
                    <a:pt x="177" y="40"/>
                    <a:pt x="178" y="88"/>
                  </a:cubicBezTo>
                  <a:cubicBezTo>
                    <a:pt x="179" y="136"/>
                    <a:pt x="138" y="177"/>
                    <a:pt x="89" y="177"/>
                  </a:cubicBez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78" name="Freeform 32">
              <a:extLst>
                <a:ext uri="{FF2B5EF4-FFF2-40B4-BE49-F238E27FC236}">
                  <a16:creationId xmlns:a16="http://schemas.microsoft.com/office/drawing/2014/main" id="{1619D994-5D81-4B9B-9015-BF31EC80A66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12912" y="952085"/>
              <a:ext cx="126549" cy="103733"/>
            </a:xfrm>
            <a:custGeom>
              <a:avLst/>
              <a:gdLst>
                <a:gd name="T0" fmla="*/ 46 w 291"/>
                <a:gd name="T1" fmla="*/ 236 h 238"/>
                <a:gd name="T2" fmla="*/ 1 w 291"/>
                <a:gd name="T3" fmla="*/ 209 h 238"/>
                <a:gd name="T4" fmla="*/ 33 w 291"/>
                <a:gd name="T5" fmla="*/ 174 h 238"/>
                <a:gd name="T6" fmla="*/ 223 w 291"/>
                <a:gd name="T7" fmla="*/ 30 h 238"/>
                <a:gd name="T8" fmla="*/ 267 w 291"/>
                <a:gd name="T9" fmla="*/ 8 h 238"/>
                <a:gd name="T10" fmla="*/ 282 w 291"/>
                <a:gd name="T11" fmla="*/ 55 h 238"/>
                <a:gd name="T12" fmla="*/ 68 w 291"/>
                <a:gd name="T13" fmla="*/ 234 h 238"/>
                <a:gd name="T14" fmla="*/ 46 w 291"/>
                <a:gd name="T15" fmla="*/ 236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1" h="238">
                  <a:moveTo>
                    <a:pt x="46" y="236"/>
                  </a:moveTo>
                  <a:cubicBezTo>
                    <a:pt x="17" y="238"/>
                    <a:pt x="3" y="228"/>
                    <a:pt x="1" y="209"/>
                  </a:cubicBezTo>
                  <a:cubicBezTo>
                    <a:pt x="0" y="190"/>
                    <a:pt x="11" y="176"/>
                    <a:pt x="33" y="174"/>
                  </a:cubicBezTo>
                  <a:cubicBezTo>
                    <a:pt x="128" y="166"/>
                    <a:pt x="185" y="110"/>
                    <a:pt x="223" y="30"/>
                  </a:cubicBezTo>
                  <a:cubicBezTo>
                    <a:pt x="234" y="8"/>
                    <a:pt x="250" y="0"/>
                    <a:pt x="267" y="8"/>
                  </a:cubicBezTo>
                  <a:cubicBezTo>
                    <a:pt x="285" y="16"/>
                    <a:pt x="291" y="33"/>
                    <a:pt x="282" y="55"/>
                  </a:cubicBezTo>
                  <a:cubicBezTo>
                    <a:pt x="239" y="148"/>
                    <a:pt x="172" y="214"/>
                    <a:pt x="68" y="234"/>
                  </a:cubicBezTo>
                  <a:cubicBezTo>
                    <a:pt x="59" y="236"/>
                    <a:pt x="49" y="236"/>
                    <a:pt x="46" y="236"/>
                  </a:cubicBez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79" name="Freeform 33">
              <a:extLst>
                <a:ext uri="{FF2B5EF4-FFF2-40B4-BE49-F238E27FC236}">
                  <a16:creationId xmlns:a16="http://schemas.microsoft.com/office/drawing/2014/main" id="{869334F7-319D-4DFF-9EAD-A7244614AD1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36566" y="952085"/>
              <a:ext cx="126549" cy="103733"/>
            </a:xfrm>
            <a:custGeom>
              <a:avLst/>
              <a:gdLst>
                <a:gd name="T0" fmla="*/ 233 w 291"/>
                <a:gd name="T1" fmla="*/ 236 h 238"/>
                <a:gd name="T2" fmla="*/ 37 w 291"/>
                <a:gd name="T3" fmla="*/ 105 h 238"/>
                <a:gd name="T4" fmla="*/ 11 w 291"/>
                <a:gd name="T5" fmla="*/ 58 h 238"/>
                <a:gd name="T6" fmla="*/ 24 w 291"/>
                <a:gd name="T7" fmla="*/ 8 h 238"/>
                <a:gd name="T8" fmla="*/ 69 w 291"/>
                <a:gd name="T9" fmla="*/ 31 h 238"/>
                <a:gd name="T10" fmla="*/ 131 w 291"/>
                <a:gd name="T11" fmla="*/ 118 h 238"/>
                <a:gd name="T12" fmla="*/ 252 w 291"/>
                <a:gd name="T13" fmla="*/ 173 h 238"/>
                <a:gd name="T14" fmla="*/ 290 w 291"/>
                <a:gd name="T15" fmla="*/ 203 h 238"/>
                <a:gd name="T16" fmla="*/ 233 w 291"/>
                <a:gd name="T17" fmla="*/ 236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1" h="238">
                  <a:moveTo>
                    <a:pt x="233" y="236"/>
                  </a:moveTo>
                  <a:cubicBezTo>
                    <a:pt x="155" y="228"/>
                    <a:pt x="86" y="181"/>
                    <a:pt x="37" y="105"/>
                  </a:cubicBezTo>
                  <a:cubicBezTo>
                    <a:pt x="27" y="90"/>
                    <a:pt x="19" y="74"/>
                    <a:pt x="11" y="58"/>
                  </a:cubicBezTo>
                  <a:cubicBezTo>
                    <a:pt x="0" y="33"/>
                    <a:pt x="4" y="16"/>
                    <a:pt x="24" y="8"/>
                  </a:cubicBezTo>
                  <a:cubicBezTo>
                    <a:pt x="42" y="0"/>
                    <a:pt x="55" y="9"/>
                    <a:pt x="69" y="31"/>
                  </a:cubicBezTo>
                  <a:cubicBezTo>
                    <a:pt x="88" y="62"/>
                    <a:pt x="107" y="93"/>
                    <a:pt x="131" y="118"/>
                  </a:cubicBezTo>
                  <a:cubicBezTo>
                    <a:pt x="163" y="153"/>
                    <a:pt x="205" y="169"/>
                    <a:pt x="252" y="173"/>
                  </a:cubicBezTo>
                  <a:cubicBezTo>
                    <a:pt x="276" y="175"/>
                    <a:pt x="288" y="185"/>
                    <a:pt x="290" y="203"/>
                  </a:cubicBezTo>
                  <a:cubicBezTo>
                    <a:pt x="291" y="226"/>
                    <a:pt x="276" y="238"/>
                    <a:pt x="233" y="236"/>
                  </a:cubicBez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80" name="Freeform 34">
              <a:extLst>
                <a:ext uri="{FF2B5EF4-FFF2-40B4-BE49-F238E27FC236}">
                  <a16:creationId xmlns:a16="http://schemas.microsoft.com/office/drawing/2014/main" id="{8375115A-0F3F-41ED-B19B-A5E3E5CEEF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59680" y="991154"/>
              <a:ext cx="137553" cy="148189"/>
            </a:xfrm>
            <a:custGeom>
              <a:avLst/>
              <a:gdLst>
                <a:gd name="T0" fmla="*/ 0 w 317"/>
                <a:gd name="T1" fmla="*/ 297 h 339"/>
                <a:gd name="T2" fmla="*/ 96 w 317"/>
                <a:gd name="T3" fmla="*/ 297 h 339"/>
                <a:gd name="T4" fmla="*/ 178 w 317"/>
                <a:gd name="T5" fmla="*/ 298 h 339"/>
                <a:gd name="T6" fmla="*/ 202 w 317"/>
                <a:gd name="T7" fmla="*/ 279 h 339"/>
                <a:gd name="T8" fmla="*/ 270 w 317"/>
                <a:gd name="T9" fmla="*/ 34 h 339"/>
                <a:gd name="T10" fmla="*/ 275 w 317"/>
                <a:gd name="T11" fmla="*/ 18 h 339"/>
                <a:gd name="T12" fmla="*/ 300 w 317"/>
                <a:gd name="T13" fmla="*/ 4 h 339"/>
                <a:gd name="T14" fmla="*/ 313 w 317"/>
                <a:gd name="T15" fmla="*/ 31 h 339"/>
                <a:gd name="T16" fmla="*/ 233 w 317"/>
                <a:gd name="T17" fmla="*/ 318 h 339"/>
                <a:gd name="T18" fmla="*/ 206 w 317"/>
                <a:gd name="T19" fmla="*/ 338 h 339"/>
                <a:gd name="T20" fmla="*/ 27 w 317"/>
                <a:gd name="T21" fmla="*/ 338 h 339"/>
                <a:gd name="T22" fmla="*/ 0 w 317"/>
                <a:gd name="T23" fmla="*/ 297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7" h="339">
                  <a:moveTo>
                    <a:pt x="0" y="297"/>
                  </a:moveTo>
                  <a:cubicBezTo>
                    <a:pt x="32" y="297"/>
                    <a:pt x="64" y="297"/>
                    <a:pt x="96" y="297"/>
                  </a:cubicBezTo>
                  <a:cubicBezTo>
                    <a:pt x="123" y="297"/>
                    <a:pt x="151" y="296"/>
                    <a:pt x="178" y="298"/>
                  </a:cubicBezTo>
                  <a:cubicBezTo>
                    <a:pt x="193" y="298"/>
                    <a:pt x="198" y="293"/>
                    <a:pt x="202" y="279"/>
                  </a:cubicBezTo>
                  <a:cubicBezTo>
                    <a:pt x="224" y="197"/>
                    <a:pt x="248" y="116"/>
                    <a:pt x="270" y="34"/>
                  </a:cubicBezTo>
                  <a:cubicBezTo>
                    <a:pt x="272" y="29"/>
                    <a:pt x="273" y="23"/>
                    <a:pt x="275" y="18"/>
                  </a:cubicBezTo>
                  <a:cubicBezTo>
                    <a:pt x="279" y="7"/>
                    <a:pt x="287" y="0"/>
                    <a:pt x="300" y="4"/>
                  </a:cubicBezTo>
                  <a:cubicBezTo>
                    <a:pt x="313" y="8"/>
                    <a:pt x="317" y="18"/>
                    <a:pt x="313" y="31"/>
                  </a:cubicBezTo>
                  <a:cubicBezTo>
                    <a:pt x="286" y="127"/>
                    <a:pt x="260" y="223"/>
                    <a:pt x="233" y="318"/>
                  </a:cubicBezTo>
                  <a:cubicBezTo>
                    <a:pt x="229" y="332"/>
                    <a:pt x="220" y="338"/>
                    <a:pt x="206" y="338"/>
                  </a:cubicBezTo>
                  <a:cubicBezTo>
                    <a:pt x="146" y="338"/>
                    <a:pt x="86" y="339"/>
                    <a:pt x="27" y="338"/>
                  </a:cubicBezTo>
                  <a:cubicBezTo>
                    <a:pt x="2" y="337"/>
                    <a:pt x="10" y="312"/>
                    <a:pt x="0" y="297"/>
                  </a:cubicBez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81" name="Freeform 35">
              <a:extLst>
                <a:ext uri="{FF2B5EF4-FFF2-40B4-BE49-F238E27FC236}">
                  <a16:creationId xmlns:a16="http://schemas.microsoft.com/office/drawing/2014/main" id="{1C2DE561-3DEF-44BD-94EC-BCFA57F17BD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5030" y="776953"/>
              <a:ext cx="68776" cy="68706"/>
            </a:xfrm>
            <a:custGeom>
              <a:avLst/>
              <a:gdLst>
                <a:gd name="T0" fmla="*/ 78 w 157"/>
                <a:gd name="T1" fmla="*/ 0 h 156"/>
                <a:gd name="T2" fmla="*/ 156 w 157"/>
                <a:gd name="T3" fmla="*/ 77 h 156"/>
                <a:gd name="T4" fmla="*/ 78 w 157"/>
                <a:gd name="T5" fmla="*/ 156 h 156"/>
                <a:gd name="T6" fmla="*/ 0 w 157"/>
                <a:gd name="T7" fmla="*/ 77 h 156"/>
                <a:gd name="T8" fmla="*/ 78 w 157"/>
                <a:gd name="T9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156">
                  <a:moveTo>
                    <a:pt x="78" y="0"/>
                  </a:moveTo>
                  <a:cubicBezTo>
                    <a:pt x="122" y="0"/>
                    <a:pt x="156" y="34"/>
                    <a:pt x="156" y="77"/>
                  </a:cubicBezTo>
                  <a:cubicBezTo>
                    <a:pt x="157" y="120"/>
                    <a:pt x="122" y="156"/>
                    <a:pt x="78" y="156"/>
                  </a:cubicBezTo>
                  <a:cubicBezTo>
                    <a:pt x="36" y="156"/>
                    <a:pt x="0" y="120"/>
                    <a:pt x="0" y="77"/>
                  </a:cubicBezTo>
                  <a:cubicBezTo>
                    <a:pt x="0" y="34"/>
                    <a:pt x="35" y="0"/>
                    <a:pt x="78" y="0"/>
                  </a:cubicBez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82" name="Freeform 36">
              <a:extLst>
                <a:ext uri="{FF2B5EF4-FFF2-40B4-BE49-F238E27FC236}">
                  <a16:creationId xmlns:a16="http://schemas.microsoft.com/office/drawing/2014/main" id="{38A45DE5-560D-49A8-AD0D-DA9066E933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12220" y="776953"/>
              <a:ext cx="68776" cy="68706"/>
            </a:xfrm>
            <a:custGeom>
              <a:avLst/>
              <a:gdLst>
                <a:gd name="T0" fmla="*/ 78 w 156"/>
                <a:gd name="T1" fmla="*/ 156 h 156"/>
                <a:gd name="T2" fmla="*/ 0 w 156"/>
                <a:gd name="T3" fmla="*/ 77 h 156"/>
                <a:gd name="T4" fmla="*/ 75 w 156"/>
                <a:gd name="T5" fmla="*/ 0 h 156"/>
                <a:gd name="T6" fmla="*/ 156 w 156"/>
                <a:gd name="T7" fmla="*/ 76 h 156"/>
                <a:gd name="T8" fmla="*/ 78 w 156"/>
                <a:gd name="T9" fmla="*/ 15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6" h="156">
                  <a:moveTo>
                    <a:pt x="78" y="156"/>
                  </a:moveTo>
                  <a:cubicBezTo>
                    <a:pt x="35" y="156"/>
                    <a:pt x="0" y="121"/>
                    <a:pt x="0" y="77"/>
                  </a:cubicBezTo>
                  <a:cubicBezTo>
                    <a:pt x="0" y="35"/>
                    <a:pt x="34" y="0"/>
                    <a:pt x="75" y="0"/>
                  </a:cubicBezTo>
                  <a:cubicBezTo>
                    <a:pt x="120" y="0"/>
                    <a:pt x="156" y="33"/>
                    <a:pt x="156" y="76"/>
                  </a:cubicBezTo>
                  <a:cubicBezTo>
                    <a:pt x="156" y="120"/>
                    <a:pt x="121" y="155"/>
                    <a:pt x="78" y="156"/>
                  </a:cubicBez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83" name="Freeform 37">
              <a:extLst>
                <a:ext uri="{FF2B5EF4-FFF2-40B4-BE49-F238E27FC236}">
                  <a16:creationId xmlns:a16="http://schemas.microsoft.com/office/drawing/2014/main" id="{F37D85E1-6419-4C23-AE88-36A8D19FB7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86498" y="776953"/>
              <a:ext cx="52270" cy="123940"/>
            </a:xfrm>
            <a:custGeom>
              <a:avLst/>
              <a:gdLst>
                <a:gd name="T0" fmla="*/ 95 w 120"/>
                <a:gd name="T1" fmla="*/ 152 h 284"/>
                <a:gd name="T2" fmla="*/ 100 w 120"/>
                <a:gd name="T3" fmla="*/ 196 h 284"/>
                <a:gd name="T4" fmla="*/ 61 w 120"/>
                <a:gd name="T5" fmla="*/ 284 h 284"/>
                <a:gd name="T6" fmla="*/ 32 w 120"/>
                <a:gd name="T7" fmla="*/ 239 h 284"/>
                <a:gd name="T8" fmla="*/ 4 w 120"/>
                <a:gd name="T9" fmla="*/ 64 h 284"/>
                <a:gd name="T10" fmla="*/ 5 w 120"/>
                <a:gd name="T11" fmla="*/ 55 h 284"/>
                <a:gd name="T12" fmla="*/ 62 w 120"/>
                <a:gd name="T13" fmla="*/ 1 h 284"/>
                <a:gd name="T14" fmla="*/ 118 w 120"/>
                <a:gd name="T15" fmla="*/ 59 h 284"/>
                <a:gd name="T16" fmla="*/ 119 w 120"/>
                <a:gd name="T17" fmla="*/ 89 h 284"/>
                <a:gd name="T18" fmla="*/ 113 w 120"/>
                <a:gd name="T19" fmla="*/ 90 h 284"/>
                <a:gd name="T20" fmla="*/ 106 w 120"/>
                <a:gd name="T21" fmla="*/ 81 h 284"/>
                <a:gd name="T22" fmla="*/ 87 w 120"/>
                <a:gd name="T23" fmla="*/ 46 h 284"/>
                <a:gd name="T24" fmla="*/ 52 w 120"/>
                <a:gd name="T25" fmla="*/ 33 h 284"/>
                <a:gd name="T26" fmla="*/ 36 w 120"/>
                <a:gd name="T27" fmla="*/ 67 h 284"/>
                <a:gd name="T28" fmla="*/ 49 w 120"/>
                <a:gd name="T29" fmla="*/ 92 h 284"/>
                <a:gd name="T30" fmla="*/ 95 w 120"/>
                <a:gd name="T31" fmla="*/ 152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0" h="284">
                  <a:moveTo>
                    <a:pt x="95" y="152"/>
                  </a:moveTo>
                  <a:cubicBezTo>
                    <a:pt x="110" y="165"/>
                    <a:pt x="109" y="179"/>
                    <a:pt x="100" y="196"/>
                  </a:cubicBezTo>
                  <a:cubicBezTo>
                    <a:pt x="86" y="223"/>
                    <a:pt x="76" y="250"/>
                    <a:pt x="61" y="284"/>
                  </a:cubicBezTo>
                  <a:cubicBezTo>
                    <a:pt x="49" y="266"/>
                    <a:pt x="38" y="254"/>
                    <a:pt x="32" y="239"/>
                  </a:cubicBezTo>
                  <a:cubicBezTo>
                    <a:pt x="9" y="183"/>
                    <a:pt x="0" y="125"/>
                    <a:pt x="4" y="64"/>
                  </a:cubicBezTo>
                  <a:cubicBezTo>
                    <a:pt x="4" y="61"/>
                    <a:pt x="4" y="58"/>
                    <a:pt x="5" y="55"/>
                  </a:cubicBezTo>
                  <a:cubicBezTo>
                    <a:pt x="12" y="23"/>
                    <a:pt x="36" y="0"/>
                    <a:pt x="62" y="1"/>
                  </a:cubicBezTo>
                  <a:cubicBezTo>
                    <a:pt x="88" y="1"/>
                    <a:pt x="113" y="27"/>
                    <a:pt x="118" y="59"/>
                  </a:cubicBezTo>
                  <a:cubicBezTo>
                    <a:pt x="120" y="69"/>
                    <a:pt x="119" y="79"/>
                    <a:pt x="119" y="89"/>
                  </a:cubicBezTo>
                  <a:cubicBezTo>
                    <a:pt x="119" y="90"/>
                    <a:pt x="115" y="90"/>
                    <a:pt x="113" y="90"/>
                  </a:cubicBezTo>
                  <a:cubicBezTo>
                    <a:pt x="111" y="87"/>
                    <a:pt x="108" y="84"/>
                    <a:pt x="106" y="81"/>
                  </a:cubicBezTo>
                  <a:cubicBezTo>
                    <a:pt x="100" y="70"/>
                    <a:pt x="94" y="58"/>
                    <a:pt x="87" y="46"/>
                  </a:cubicBezTo>
                  <a:cubicBezTo>
                    <a:pt x="79" y="32"/>
                    <a:pt x="67" y="28"/>
                    <a:pt x="52" y="33"/>
                  </a:cubicBezTo>
                  <a:cubicBezTo>
                    <a:pt x="36" y="39"/>
                    <a:pt x="32" y="52"/>
                    <a:pt x="36" y="67"/>
                  </a:cubicBezTo>
                  <a:cubicBezTo>
                    <a:pt x="38" y="76"/>
                    <a:pt x="44" y="83"/>
                    <a:pt x="49" y="92"/>
                  </a:cubicBezTo>
                  <a:cubicBezTo>
                    <a:pt x="64" y="112"/>
                    <a:pt x="79" y="131"/>
                    <a:pt x="95" y="152"/>
                  </a:cubicBez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84" name="Freeform 38">
              <a:extLst>
                <a:ext uri="{FF2B5EF4-FFF2-40B4-BE49-F238E27FC236}">
                  <a16:creationId xmlns:a16="http://schemas.microsoft.com/office/drawing/2014/main" id="{FBC790FF-8288-4A51-BC71-73B6D25CCF7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46886" y="864519"/>
              <a:ext cx="111418" cy="94302"/>
            </a:xfrm>
            <a:custGeom>
              <a:avLst/>
              <a:gdLst>
                <a:gd name="T0" fmla="*/ 24 w 256"/>
                <a:gd name="T1" fmla="*/ 212 h 214"/>
                <a:gd name="T2" fmla="*/ 1 w 256"/>
                <a:gd name="T3" fmla="*/ 181 h 214"/>
                <a:gd name="T4" fmla="*/ 25 w 256"/>
                <a:gd name="T5" fmla="*/ 154 h 214"/>
                <a:gd name="T6" fmla="*/ 72 w 256"/>
                <a:gd name="T7" fmla="*/ 145 h 214"/>
                <a:gd name="T8" fmla="*/ 190 w 256"/>
                <a:gd name="T9" fmla="*/ 38 h 214"/>
                <a:gd name="T10" fmla="*/ 198 w 256"/>
                <a:gd name="T11" fmla="*/ 22 h 214"/>
                <a:gd name="T12" fmla="*/ 234 w 256"/>
                <a:gd name="T13" fmla="*/ 7 h 214"/>
                <a:gd name="T14" fmla="*/ 249 w 256"/>
                <a:gd name="T15" fmla="*/ 45 h 214"/>
                <a:gd name="T16" fmla="*/ 127 w 256"/>
                <a:gd name="T17" fmla="*/ 182 h 214"/>
                <a:gd name="T18" fmla="*/ 40 w 256"/>
                <a:gd name="T19" fmla="*/ 212 h 214"/>
                <a:gd name="T20" fmla="*/ 24 w 256"/>
                <a:gd name="T21" fmla="*/ 212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6" h="214">
                  <a:moveTo>
                    <a:pt x="24" y="212"/>
                  </a:moveTo>
                  <a:cubicBezTo>
                    <a:pt x="10" y="206"/>
                    <a:pt x="0" y="195"/>
                    <a:pt x="1" y="181"/>
                  </a:cubicBezTo>
                  <a:cubicBezTo>
                    <a:pt x="2" y="167"/>
                    <a:pt x="12" y="157"/>
                    <a:pt x="25" y="154"/>
                  </a:cubicBezTo>
                  <a:cubicBezTo>
                    <a:pt x="41" y="151"/>
                    <a:pt x="57" y="149"/>
                    <a:pt x="72" y="145"/>
                  </a:cubicBezTo>
                  <a:cubicBezTo>
                    <a:pt x="128" y="128"/>
                    <a:pt x="164" y="88"/>
                    <a:pt x="190" y="38"/>
                  </a:cubicBezTo>
                  <a:cubicBezTo>
                    <a:pt x="193" y="33"/>
                    <a:pt x="195" y="27"/>
                    <a:pt x="198" y="22"/>
                  </a:cubicBezTo>
                  <a:cubicBezTo>
                    <a:pt x="206" y="8"/>
                    <a:pt x="217" y="0"/>
                    <a:pt x="234" y="7"/>
                  </a:cubicBezTo>
                  <a:cubicBezTo>
                    <a:pt x="249" y="13"/>
                    <a:pt x="256" y="29"/>
                    <a:pt x="249" y="45"/>
                  </a:cubicBezTo>
                  <a:cubicBezTo>
                    <a:pt x="223" y="104"/>
                    <a:pt x="185" y="154"/>
                    <a:pt x="127" y="182"/>
                  </a:cubicBezTo>
                  <a:cubicBezTo>
                    <a:pt x="99" y="196"/>
                    <a:pt x="69" y="203"/>
                    <a:pt x="40" y="212"/>
                  </a:cubicBezTo>
                  <a:cubicBezTo>
                    <a:pt x="35" y="214"/>
                    <a:pt x="29" y="214"/>
                    <a:pt x="24" y="212"/>
                  </a:cubicBez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85" name="Freeform 39">
              <a:extLst>
                <a:ext uri="{FF2B5EF4-FFF2-40B4-BE49-F238E27FC236}">
                  <a16:creationId xmlns:a16="http://schemas.microsoft.com/office/drawing/2014/main" id="{20CD6D88-DD96-4B58-BA84-0FB62F8650C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17722" y="864519"/>
              <a:ext cx="111418" cy="91608"/>
            </a:xfrm>
            <a:custGeom>
              <a:avLst/>
              <a:gdLst>
                <a:gd name="T0" fmla="*/ 227 w 257"/>
                <a:gd name="T1" fmla="*/ 210 h 210"/>
                <a:gd name="T2" fmla="*/ 7 w 257"/>
                <a:gd name="T3" fmla="*/ 42 h 210"/>
                <a:gd name="T4" fmla="*/ 23 w 257"/>
                <a:gd name="T5" fmla="*/ 7 h 210"/>
                <a:gd name="T6" fmla="*/ 58 w 257"/>
                <a:gd name="T7" fmla="*/ 21 h 210"/>
                <a:gd name="T8" fmla="*/ 94 w 257"/>
                <a:gd name="T9" fmla="*/ 80 h 210"/>
                <a:gd name="T10" fmla="*/ 220 w 257"/>
                <a:gd name="T11" fmla="*/ 152 h 210"/>
                <a:gd name="T12" fmla="*/ 231 w 257"/>
                <a:gd name="T13" fmla="*/ 154 h 210"/>
                <a:gd name="T14" fmla="*/ 255 w 257"/>
                <a:gd name="T15" fmla="*/ 185 h 210"/>
                <a:gd name="T16" fmla="*/ 227 w 257"/>
                <a:gd name="T17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7" h="210">
                  <a:moveTo>
                    <a:pt x="227" y="210"/>
                  </a:moveTo>
                  <a:cubicBezTo>
                    <a:pt x="114" y="202"/>
                    <a:pt x="40" y="127"/>
                    <a:pt x="7" y="42"/>
                  </a:cubicBezTo>
                  <a:cubicBezTo>
                    <a:pt x="0" y="26"/>
                    <a:pt x="7" y="14"/>
                    <a:pt x="23" y="7"/>
                  </a:cubicBezTo>
                  <a:cubicBezTo>
                    <a:pt x="38" y="0"/>
                    <a:pt x="50" y="8"/>
                    <a:pt x="58" y="21"/>
                  </a:cubicBezTo>
                  <a:cubicBezTo>
                    <a:pt x="70" y="41"/>
                    <a:pt x="80" y="62"/>
                    <a:pt x="94" y="80"/>
                  </a:cubicBezTo>
                  <a:cubicBezTo>
                    <a:pt x="125" y="122"/>
                    <a:pt x="167" y="147"/>
                    <a:pt x="220" y="152"/>
                  </a:cubicBezTo>
                  <a:cubicBezTo>
                    <a:pt x="224" y="152"/>
                    <a:pt x="228" y="153"/>
                    <a:pt x="231" y="154"/>
                  </a:cubicBezTo>
                  <a:cubicBezTo>
                    <a:pt x="248" y="158"/>
                    <a:pt x="257" y="168"/>
                    <a:pt x="255" y="185"/>
                  </a:cubicBezTo>
                  <a:cubicBezTo>
                    <a:pt x="253" y="203"/>
                    <a:pt x="240" y="209"/>
                    <a:pt x="227" y="210"/>
                  </a:cubicBez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86" name="Freeform 40">
              <a:extLst>
                <a:ext uri="{FF2B5EF4-FFF2-40B4-BE49-F238E27FC236}">
                  <a16:creationId xmlns:a16="http://schemas.microsoft.com/office/drawing/2014/main" id="{155EE6F1-7DD2-442E-A0AE-DEAB5FAF6EB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97502" y="716330"/>
              <a:ext cx="56397" cy="57929"/>
            </a:xfrm>
            <a:custGeom>
              <a:avLst/>
              <a:gdLst>
                <a:gd name="T0" fmla="*/ 65 w 130"/>
                <a:gd name="T1" fmla="*/ 129 h 130"/>
                <a:gd name="T2" fmla="*/ 1 w 130"/>
                <a:gd name="T3" fmla="*/ 65 h 130"/>
                <a:gd name="T4" fmla="*/ 67 w 130"/>
                <a:gd name="T5" fmla="*/ 0 h 130"/>
                <a:gd name="T6" fmla="*/ 130 w 130"/>
                <a:gd name="T7" fmla="*/ 66 h 130"/>
                <a:gd name="T8" fmla="*/ 65 w 130"/>
                <a:gd name="T9" fmla="*/ 129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0" h="130">
                  <a:moveTo>
                    <a:pt x="65" y="129"/>
                  </a:moveTo>
                  <a:cubicBezTo>
                    <a:pt x="28" y="129"/>
                    <a:pt x="0" y="101"/>
                    <a:pt x="1" y="65"/>
                  </a:cubicBezTo>
                  <a:cubicBezTo>
                    <a:pt x="1" y="27"/>
                    <a:pt x="29" y="0"/>
                    <a:pt x="67" y="0"/>
                  </a:cubicBezTo>
                  <a:cubicBezTo>
                    <a:pt x="103" y="0"/>
                    <a:pt x="130" y="29"/>
                    <a:pt x="130" y="66"/>
                  </a:cubicBezTo>
                  <a:cubicBezTo>
                    <a:pt x="129" y="102"/>
                    <a:pt x="102" y="130"/>
                    <a:pt x="65" y="129"/>
                  </a:cubicBez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87" name="Freeform 41">
              <a:extLst>
                <a:ext uri="{FF2B5EF4-FFF2-40B4-BE49-F238E27FC236}">
                  <a16:creationId xmlns:a16="http://schemas.microsoft.com/office/drawing/2014/main" id="{BC441D44-1CFA-4D03-818F-614BBCB032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03004" y="790424"/>
              <a:ext cx="93536" cy="76789"/>
            </a:xfrm>
            <a:custGeom>
              <a:avLst/>
              <a:gdLst>
                <a:gd name="T0" fmla="*/ 67 w 216"/>
                <a:gd name="T1" fmla="*/ 52 h 177"/>
                <a:gd name="T2" fmla="*/ 74 w 216"/>
                <a:gd name="T3" fmla="*/ 62 h 177"/>
                <a:gd name="T4" fmla="*/ 113 w 216"/>
                <a:gd name="T5" fmla="*/ 99 h 177"/>
                <a:gd name="T6" fmla="*/ 175 w 216"/>
                <a:gd name="T7" fmla="*/ 123 h 177"/>
                <a:gd name="T8" fmla="*/ 208 w 216"/>
                <a:gd name="T9" fmla="*/ 138 h 177"/>
                <a:gd name="T10" fmla="*/ 181 w 216"/>
                <a:gd name="T11" fmla="*/ 174 h 177"/>
                <a:gd name="T12" fmla="*/ 122 w 216"/>
                <a:gd name="T13" fmla="*/ 163 h 177"/>
                <a:gd name="T14" fmla="*/ 99 w 216"/>
                <a:gd name="T15" fmla="*/ 153 h 177"/>
                <a:gd name="T16" fmla="*/ 59 w 216"/>
                <a:gd name="T17" fmla="*/ 119 h 177"/>
                <a:gd name="T18" fmla="*/ 16 w 216"/>
                <a:gd name="T19" fmla="*/ 61 h 177"/>
                <a:gd name="T20" fmla="*/ 9 w 216"/>
                <a:gd name="T21" fmla="*/ 49 h 177"/>
                <a:gd name="T22" fmla="*/ 17 w 216"/>
                <a:gd name="T23" fmla="*/ 7 h 177"/>
                <a:gd name="T24" fmla="*/ 53 w 216"/>
                <a:gd name="T25" fmla="*/ 32 h 177"/>
                <a:gd name="T26" fmla="*/ 67 w 216"/>
                <a:gd name="T27" fmla="*/ 52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6" h="177">
                  <a:moveTo>
                    <a:pt x="67" y="52"/>
                  </a:moveTo>
                  <a:cubicBezTo>
                    <a:pt x="69" y="55"/>
                    <a:pt x="72" y="59"/>
                    <a:pt x="74" y="62"/>
                  </a:cubicBezTo>
                  <a:cubicBezTo>
                    <a:pt x="87" y="75"/>
                    <a:pt x="100" y="86"/>
                    <a:pt x="113" y="99"/>
                  </a:cubicBezTo>
                  <a:cubicBezTo>
                    <a:pt x="134" y="107"/>
                    <a:pt x="154" y="115"/>
                    <a:pt x="175" y="123"/>
                  </a:cubicBezTo>
                  <a:cubicBezTo>
                    <a:pt x="186" y="128"/>
                    <a:pt x="197" y="133"/>
                    <a:pt x="208" y="138"/>
                  </a:cubicBezTo>
                  <a:cubicBezTo>
                    <a:pt x="216" y="164"/>
                    <a:pt x="207" y="177"/>
                    <a:pt x="181" y="174"/>
                  </a:cubicBezTo>
                  <a:cubicBezTo>
                    <a:pt x="161" y="172"/>
                    <a:pt x="142" y="167"/>
                    <a:pt x="122" y="163"/>
                  </a:cubicBezTo>
                  <a:cubicBezTo>
                    <a:pt x="115" y="160"/>
                    <a:pt x="105" y="156"/>
                    <a:pt x="99" y="153"/>
                  </a:cubicBezTo>
                  <a:cubicBezTo>
                    <a:pt x="85" y="142"/>
                    <a:pt x="73" y="129"/>
                    <a:pt x="59" y="119"/>
                  </a:cubicBezTo>
                  <a:cubicBezTo>
                    <a:pt x="44" y="98"/>
                    <a:pt x="32" y="82"/>
                    <a:pt x="16" y="61"/>
                  </a:cubicBezTo>
                  <a:cubicBezTo>
                    <a:pt x="16" y="58"/>
                    <a:pt x="10" y="52"/>
                    <a:pt x="9" y="49"/>
                  </a:cubicBezTo>
                  <a:cubicBezTo>
                    <a:pt x="0" y="24"/>
                    <a:pt x="2" y="12"/>
                    <a:pt x="17" y="7"/>
                  </a:cubicBezTo>
                  <a:cubicBezTo>
                    <a:pt x="39" y="0"/>
                    <a:pt x="46" y="16"/>
                    <a:pt x="53" y="32"/>
                  </a:cubicBezTo>
                  <a:cubicBezTo>
                    <a:pt x="57" y="39"/>
                    <a:pt x="62" y="46"/>
                    <a:pt x="67" y="52"/>
                  </a:cubicBez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88" name="Freeform 42">
              <a:extLst>
                <a:ext uri="{FF2B5EF4-FFF2-40B4-BE49-F238E27FC236}">
                  <a16:creationId xmlns:a16="http://schemas.microsoft.com/office/drawing/2014/main" id="{8A856DF8-DE09-4D11-9BE0-33AE0B8770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68895" y="834881"/>
              <a:ext cx="42641" cy="91608"/>
            </a:xfrm>
            <a:custGeom>
              <a:avLst/>
              <a:gdLst>
                <a:gd name="T0" fmla="*/ 72 w 98"/>
                <a:gd name="T1" fmla="*/ 0 h 207"/>
                <a:gd name="T2" fmla="*/ 91 w 98"/>
                <a:gd name="T3" fmla="*/ 45 h 207"/>
                <a:gd name="T4" fmla="*/ 56 w 98"/>
                <a:gd name="T5" fmla="*/ 169 h 207"/>
                <a:gd name="T6" fmla="*/ 11 w 98"/>
                <a:gd name="T7" fmla="*/ 207 h 207"/>
                <a:gd name="T8" fmla="*/ 0 w 98"/>
                <a:gd name="T9" fmla="*/ 183 h 207"/>
                <a:gd name="T10" fmla="*/ 28 w 98"/>
                <a:gd name="T11" fmla="*/ 156 h 207"/>
                <a:gd name="T12" fmla="*/ 72 w 98"/>
                <a:gd name="T13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8" h="207">
                  <a:moveTo>
                    <a:pt x="72" y="0"/>
                  </a:moveTo>
                  <a:cubicBezTo>
                    <a:pt x="95" y="10"/>
                    <a:pt x="98" y="23"/>
                    <a:pt x="91" y="45"/>
                  </a:cubicBezTo>
                  <a:cubicBezTo>
                    <a:pt x="77" y="85"/>
                    <a:pt x="65" y="127"/>
                    <a:pt x="56" y="169"/>
                  </a:cubicBezTo>
                  <a:cubicBezTo>
                    <a:pt x="50" y="194"/>
                    <a:pt x="36" y="204"/>
                    <a:pt x="11" y="207"/>
                  </a:cubicBezTo>
                  <a:cubicBezTo>
                    <a:pt x="8" y="200"/>
                    <a:pt x="4" y="193"/>
                    <a:pt x="0" y="183"/>
                  </a:cubicBezTo>
                  <a:cubicBezTo>
                    <a:pt x="21" y="185"/>
                    <a:pt x="24" y="171"/>
                    <a:pt x="28" y="156"/>
                  </a:cubicBezTo>
                  <a:cubicBezTo>
                    <a:pt x="42" y="104"/>
                    <a:pt x="57" y="52"/>
                    <a:pt x="72" y="0"/>
                  </a:cubicBez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89" name="Freeform 43">
              <a:extLst>
                <a:ext uri="{FF2B5EF4-FFF2-40B4-BE49-F238E27FC236}">
                  <a16:creationId xmlns:a16="http://schemas.microsoft.com/office/drawing/2014/main" id="{86B31C9B-31D8-413C-90E8-41330A2C03B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4490" y="836228"/>
              <a:ext cx="42641" cy="88914"/>
            </a:xfrm>
            <a:custGeom>
              <a:avLst/>
              <a:gdLst>
                <a:gd name="T0" fmla="*/ 100 w 100"/>
                <a:gd name="T1" fmla="*/ 178 h 205"/>
                <a:gd name="T2" fmla="*/ 88 w 100"/>
                <a:gd name="T3" fmla="*/ 205 h 205"/>
                <a:gd name="T4" fmla="*/ 43 w 100"/>
                <a:gd name="T5" fmla="*/ 170 h 205"/>
                <a:gd name="T6" fmla="*/ 7 w 100"/>
                <a:gd name="T7" fmla="*/ 44 h 205"/>
                <a:gd name="T8" fmla="*/ 26 w 100"/>
                <a:gd name="T9" fmla="*/ 0 h 205"/>
                <a:gd name="T10" fmla="*/ 54 w 100"/>
                <a:gd name="T11" fmla="*/ 97 h 205"/>
                <a:gd name="T12" fmla="*/ 71 w 100"/>
                <a:gd name="T13" fmla="*/ 160 h 205"/>
                <a:gd name="T14" fmla="*/ 100 w 100"/>
                <a:gd name="T15" fmla="*/ 178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0" h="205">
                  <a:moveTo>
                    <a:pt x="100" y="178"/>
                  </a:moveTo>
                  <a:cubicBezTo>
                    <a:pt x="94" y="191"/>
                    <a:pt x="91" y="198"/>
                    <a:pt x="88" y="205"/>
                  </a:cubicBezTo>
                  <a:cubicBezTo>
                    <a:pt x="58" y="203"/>
                    <a:pt x="51" y="197"/>
                    <a:pt x="43" y="170"/>
                  </a:cubicBezTo>
                  <a:cubicBezTo>
                    <a:pt x="31" y="128"/>
                    <a:pt x="21" y="86"/>
                    <a:pt x="7" y="44"/>
                  </a:cubicBezTo>
                  <a:cubicBezTo>
                    <a:pt x="0" y="23"/>
                    <a:pt x="2" y="9"/>
                    <a:pt x="26" y="0"/>
                  </a:cubicBezTo>
                  <a:cubicBezTo>
                    <a:pt x="35" y="32"/>
                    <a:pt x="44" y="64"/>
                    <a:pt x="54" y="97"/>
                  </a:cubicBezTo>
                  <a:cubicBezTo>
                    <a:pt x="60" y="118"/>
                    <a:pt x="66" y="139"/>
                    <a:pt x="71" y="160"/>
                  </a:cubicBezTo>
                  <a:cubicBezTo>
                    <a:pt x="74" y="173"/>
                    <a:pt x="77" y="186"/>
                    <a:pt x="100" y="178"/>
                  </a:cubicBez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90" name="Freeform 44">
              <a:extLst>
                <a:ext uri="{FF2B5EF4-FFF2-40B4-BE49-F238E27FC236}">
                  <a16:creationId xmlns:a16="http://schemas.microsoft.com/office/drawing/2014/main" id="{99B5C955-34BD-472E-8AD0-A1B0C4538D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63806" y="927836"/>
              <a:ext cx="38515" cy="86219"/>
            </a:xfrm>
            <a:custGeom>
              <a:avLst/>
              <a:gdLst>
                <a:gd name="T0" fmla="*/ 55 w 90"/>
                <a:gd name="T1" fmla="*/ 0 h 195"/>
                <a:gd name="T2" fmla="*/ 90 w 90"/>
                <a:gd name="T3" fmla="*/ 9 h 195"/>
                <a:gd name="T4" fmla="*/ 78 w 90"/>
                <a:gd name="T5" fmla="*/ 36 h 195"/>
                <a:gd name="T6" fmla="*/ 53 w 90"/>
                <a:gd name="T7" fmla="*/ 113 h 195"/>
                <a:gd name="T8" fmla="*/ 0 w 90"/>
                <a:gd name="T9" fmla="*/ 195 h 195"/>
                <a:gd name="T10" fmla="*/ 55 w 90"/>
                <a:gd name="T11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195">
                  <a:moveTo>
                    <a:pt x="55" y="0"/>
                  </a:moveTo>
                  <a:cubicBezTo>
                    <a:pt x="67" y="3"/>
                    <a:pt x="77" y="6"/>
                    <a:pt x="90" y="9"/>
                  </a:cubicBezTo>
                  <a:cubicBezTo>
                    <a:pt x="85" y="19"/>
                    <a:pt x="83" y="28"/>
                    <a:pt x="78" y="36"/>
                  </a:cubicBezTo>
                  <a:cubicBezTo>
                    <a:pt x="60" y="59"/>
                    <a:pt x="49" y="85"/>
                    <a:pt x="53" y="113"/>
                  </a:cubicBezTo>
                  <a:cubicBezTo>
                    <a:pt x="58" y="154"/>
                    <a:pt x="34" y="174"/>
                    <a:pt x="0" y="195"/>
                  </a:cubicBezTo>
                  <a:cubicBezTo>
                    <a:pt x="19" y="128"/>
                    <a:pt x="37" y="65"/>
                    <a:pt x="55" y="0"/>
                  </a:cubicBez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91" name="Freeform 45">
              <a:extLst>
                <a:ext uri="{FF2B5EF4-FFF2-40B4-BE49-F238E27FC236}">
                  <a16:creationId xmlns:a16="http://schemas.microsoft.com/office/drawing/2014/main" id="{28438A5B-A206-4BDF-A8B6-DDE9A470B60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72329" y="927836"/>
              <a:ext cx="39890" cy="84872"/>
            </a:xfrm>
            <a:custGeom>
              <a:avLst/>
              <a:gdLst>
                <a:gd name="T0" fmla="*/ 90 w 90"/>
                <a:gd name="T1" fmla="*/ 194 h 194"/>
                <a:gd name="T2" fmla="*/ 37 w 90"/>
                <a:gd name="T3" fmla="*/ 117 h 194"/>
                <a:gd name="T4" fmla="*/ 12 w 90"/>
                <a:gd name="T5" fmla="*/ 35 h 194"/>
                <a:gd name="T6" fmla="*/ 0 w 90"/>
                <a:gd name="T7" fmla="*/ 10 h 194"/>
                <a:gd name="T8" fmla="*/ 35 w 90"/>
                <a:gd name="T9" fmla="*/ 0 h 194"/>
                <a:gd name="T10" fmla="*/ 90 w 90"/>
                <a:gd name="T11" fmla="*/ 19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194">
                  <a:moveTo>
                    <a:pt x="90" y="194"/>
                  </a:moveTo>
                  <a:cubicBezTo>
                    <a:pt x="58" y="175"/>
                    <a:pt x="33" y="157"/>
                    <a:pt x="37" y="117"/>
                  </a:cubicBezTo>
                  <a:cubicBezTo>
                    <a:pt x="40" y="87"/>
                    <a:pt x="31" y="60"/>
                    <a:pt x="12" y="35"/>
                  </a:cubicBezTo>
                  <a:cubicBezTo>
                    <a:pt x="7" y="29"/>
                    <a:pt x="5" y="19"/>
                    <a:pt x="0" y="10"/>
                  </a:cubicBezTo>
                  <a:cubicBezTo>
                    <a:pt x="13" y="6"/>
                    <a:pt x="23" y="3"/>
                    <a:pt x="35" y="0"/>
                  </a:cubicBezTo>
                  <a:cubicBezTo>
                    <a:pt x="53" y="64"/>
                    <a:pt x="71" y="127"/>
                    <a:pt x="90" y="194"/>
                  </a:cubicBez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92" name="Freeform 46">
              <a:extLst>
                <a:ext uri="{FF2B5EF4-FFF2-40B4-BE49-F238E27FC236}">
                  <a16:creationId xmlns:a16="http://schemas.microsoft.com/office/drawing/2014/main" id="{9A06FD64-059C-4846-8215-84BB9569AC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13595" y="1014055"/>
              <a:ext cx="49519" cy="13472"/>
            </a:xfrm>
            <a:custGeom>
              <a:avLst/>
              <a:gdLst>
                <a:gd name="T0" fmla="*/ 103 w 116"/>
                <a:gd name="T1" fmla="*/ 31 h 31"/>
                <a:gd name="T2" fmla="*/ 14 w 116"/>
                <a:gd name="T3" fmla="*/ 9 h 31"/>
                <a:gd name="T4" fmla="*/ 0 w 116"/>
                <a:gd name="T5" fmla="*/ 0 h 31"/>
                <a:gd name="T6" fmla="*/ 116 w 116"/>
                <a:gd name="T7" fmla="*/ 0 h 31"/>
                <a:gd name="T8" fmla="*/ 103 w 116"/>
                <a:gd name="T9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31">
                  <a:moveTo>
                    <a:pt x="103" y="31"/>
                  </a:moveTo>
                  <a:cubicBezTo>
                    <a:pt x="72" y="23"/>
                    <a:pt x="43" y="16"/>
                    <a:pt x="14" y="9"/>
                  </a:cubicBezTo>
                  <a:cubicBezTo>
                    <a:pt x="11" y="8"/>
                    <a:pt x="8" y="5"/>
                    <a:pt x="0" y="0"/>
                  </a:cubicBezTo>
                  <a:cubicBezTo>
                    <a:pt x="41" y="0"/>
                    <a:pt x="78" y="0"/>
                    <a:pt x="116" y="0"/>
                  </a:cubicBezTo>
                  <a:cubicBezTo>
                    <a:pt x="112" y="11"/>
                    <a:pt x="108" y="20"/>
                    <a:pt x="103" y="31"/>
                  </a:cubicBez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93" name="Freeform 47">
              <a:extLst>
                <a:ext uri="{FF2B5EF4-FFF2-40B4-BE49-F238E27FC236}">
                  <a16:creationId xmlns:a16="http://schemas.microsoft.com/office/drawing/2014/main" id="{26F8D235-617D-4A16-ABBE-D38C62C289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12912" y="1014055"/>
              <a:ext cx="49519" cy="12125"/>
            </a:xfrm>
            <a:custGeom>
              <a:avLst/>
              <a:gdLst>
                <a:gd name="T0" fmla="*/ 12 w 115"/>
                <a:gd name="T1" fmla="*/ 29 h 29"/>
                <a:gd name="T2" fmla="*/ 0 w 115"/>
                <a:gd name="T3" fmla="*/ 0 h 29"/>
                <a:gd name="T4" fmla="*/ 115 w 115"/>
                <a:gd name="T5" fmla="*/ 0 h 29"/>
                <a:gd name="T6" fmla="*/ 12 w 115"/>
                <a:gd name="T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5" h="29">
                  <a:moveTo>
                    <a:pt x="12" y="29"/>
                  </a:moveTo>
                  <a:cubicBezTo>
                    <a:pt x="8" y="20"/>
                    <a:pt x="4" y="11"/>
                    <a:pt x="0" y="0"/>
                  </a:cubicBezTo>
                  <a:cubicBezTo>
                    <a:pt x="38" y="0"/>
                    <a:pt x="74" y="0"/>
                    <a:pt x="115" y="0"/>
                  </a:cubicBezTo>
                  <a:cubicBezTo>
                    <a:pt x="82" y="23"/>
                    <a:pt x="46" y="21"/>
                    <a:pt x="12" y="29"/>
                  </a:cubicBez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94" name="Line 48">
              <a:extLst>
                <a:ext uri="{FF2B5EF4-FFF2-40B4-BE49-F238E27FC236}">
                  <a16:creationId xmlns:a16="http://schemas.microsoft.com/office/drawing/2014/main" id="{4235FAD9-9C7F-49C5-86EA-CD546901DB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81823" y="1098928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95" name="Line 49">
              <a:extLst>
                <a:ext uri="{FF2B5EF4-FFF2-40B4-BE49-F238E27FC236}">
                  <a16:creationId xmlns:a16="http://schemas.microsoft.com/office/drawing/2014/main" id="{54AD66EA-E813-49F2-A202-31E6D1BB04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81823" y="1098928"/>
              <a:ext cx="0" cy="0"/>
            </a:xfrm>
            <a:prstGeom prst="line">
              <a:avLst/>
            </a:prstGeom>
            <a:no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96" name="Freeform 50">
              <a:extLst>
                <a:ext uri="{FF2B5EF4-FFF2-40B4-BE49-F238E27FC236}">
                  <a16:creationId xmlns:a16="http://schemas.microsoft.com/office/drawing/2014/main" id="{B406EB48-AD38-4173-85F7-54E7D117EB7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00253" y="789077"/>
              <a:ext cx="31637" cy="26944"/>
            </a:xfrm>
            <a:custGeom>
              <a:avLst/>
              <a:gdLst>
                <a:gd name="T0" fmla="*/ 74 w 74"/>
                <a:gd name="T1" fmla="*/ 53 h 62"/>
                <a:gd name="T2" fmla="*/ 58 w 74"/>
                <a:gd name="T3" fmla="*/ 35 h 62"/>
                <a:gd name="T4" fmla="*/ 22 w 74"/>
                <a:gd name="T5" fmla="*/ 10 h 62"/>
                <a:gd name="T6" fmla="*/ 14 w 74"/>
                <a:gd name="T7" fmla="*/ 52 h 62"/>
                <a:gd name="T8" fmla="*/ 16 w 74"/>
                <a:gd name="T9" fmla="*/ 62 h 62"/>
                <a:gd name="T10" fmla="*/ 4 w 74"/>
                <a:gd name="T11" fmla="*/ 39 h 62"/>
                <a:gd name="T12" fmla="*/ 20 w 74"/>
                <a:gd name="T13" fmla="*/ 5 h 62"/>
                <a:gd name="T14" fmla="*/ 55 w 74"/>
                <a:gd name="T15" fmla="*/ 18 h 62"/>
                <a:gd name="T16" fmla="*/ 74 w 74"/>
                <a:gd name="T17" fmla="*/ 53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4" h="62">
                  <a:moveTo>
                    <a:pt x="74" y="53"/>
                  </a:moveTo>
                  <a:cubicBezTo>
                    <a:pt x="69" y="47"/>
                    <a:pt x="62" y="42"/>
                    <a:pt x="58" y="35"/>
                  </a:cubicBezTo>
                  <a:cubicBezTo>
                    <a:pt x="51" y="19"/>
                    <a:pt x="44" y="3"/>
                    <a:pt x="22" y="10"/>
                  </a:cubicBezTo>
                  <a:cubicBezTo>
                    <a:pt x="7" y="15"/>
                    <a:pt x="5" y="27"/>
                    <a:pt x="14" y="52"/>
                  </a:cubicBezTo>
                  <a:cubicBezTo>
                    <a:pt x="15" y="55"/>
                    <a:pt x="15" y="59"/>
                    <a:pt x="16" y="62"/>
                  </a:cubicBezTo>
                  <a:cubicBezTo>
                    <a:pt x="12" y="54"/>
                    <a:pt x="6" y="47"/>
                    <a:pt x="4" y="39"/>
                  </a:cubicBezTo>
                  <a:cubicBezTo>
                    <a:pt x="0" y="24"/>
                    <a:pt x="4" y="11"/>
                    <a:pt x="20" y="5"/>
                  </a:cubicBezTo>
                  <a:cubicBezTo>
                    <a:pt x="35" y="0"/>
                    <a:pt x="47" y="4"/>
                    <a:pt x="55" y="18"/>
                  </a:cubicBezTo>
                  <a:cubicBezTo>
                    <a:pt x="62" y="30"/>
                    <a:pt x="68" y="42"/>
                    <a:pt x="74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97" name="Freeform 51">
              <a:extLst>
                <a:ext uri="{FF2B5EF4-FFF2-40B4-BE49-F238E27FC236}">
                  <a16:creationId xmlns:a16="http://schemas.microsoft.com/office/drawing/2014/main" id="{C65D45F4-319F-4642-AC9D-16C613F393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44135" y="787730"/>
              <a:ext cx="27511" cy="24249"/>
            </a:xfrm>
            <a:custGeom>
              <a:avLst/>
              <a:gdLst>
                <a:gd name="T0" fmla="*/ 63 w 63"/>
                <a:gd name="T1" fmla="*/ 14 h 55"/>
                <a:gd name="T2" fmla="*/ 13 w 63"/>
                <a:gd name="T3" fmla="*/ 38 h 55"/>
                <a:gd name="T4" fmla="*/ 0 w 63"/>
                <a:gd name="T5" fmla="*/ 55 h 55"/>
                <a:gd name="T6" fmla="*/ 17 w 63"/>
                <a:gd name="T7" fmla="*/ 17 h 55"/>
                <a:gd name="T8" fmla="*/ 63 w 63"/>
                <a:gd name="T9" fmla="*/ 14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55">
                  <a:moveTo>
                    <a:pt x="63" y="14"/>
                  </a:moveTo>
                  <a:cubicBezTo>
                    <a:pt x="29" y="6"/>
                    <a:pt x="29" y="6"/>
                    <a:pt x="13" y="38"/>
                  </a:cubicBezTo>
                  <a:cubicBezTo>
                    <a:pt x="9" y="44"/>
                    <a:pt x="4" y="49"/>
                    <a:pt x="0" y="55"/>
                  </a:cubicBezTo>
                  <a:cubicBezTo>
                    <a:pt x="6" y="42"/>
                    <a:pt x="11" y="29"/>
                    <a:pt x="17" y="17"/>
                  </a:cubicBezTo>
                  <a:cubicBezTo>
                    <a:pt x="27" y="1"/>
                    <a:pt x="46" y="0"/>
                    <a:pt x="63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98" name="Freeform 52">
              <a:extLst>
                <a:ext uri="{FF2B5EF4-FFF2-40B4-BE49-F238E27FC236}">
                  <a16:creationId xmlns:a16="http://schemas.microsoft.com/office/drawing/2014/main" id="{A1DB156E-003C-42F4-9B04-EB3B12165E1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75494" y="1023486"/>
              <a:ext cx="82532" cy="64664"/>
            </a:xfrm>
            <a:custGeom>
              <a:avLst/>
              <a:gdLst>
                <a:gd name="T0" fmla="*/ 140 w 190"/>
                <a:gd name="T1" fmla="*/ 147 h 148"/>
                <a:gd name="T2" fmla="*/ 127 w 190"/>
                <a:gd name="T3" fmla="*/ 147 h 148"/>
                <a:gd name="T4" fmla="*/ 0 w 190"/>
                <a:gd name="T5" fmla="*/ 147 h 148"/>
                <a:gd name="T6" fmla="*/ 56 w 190"/>
                <a:gd name="T7" fmla="*/ 0 h 148"/>
                <a:gd name="T8" fmla="*/ 190 w 190"/>
                <a:gd name="T9" fmla="*/ 0 h 148"/>
                <a:gd name="T10" fmla="*/ 140 w 190"/>
                <a:gd name="T11" fmla="*/ 147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0" h="148">
                  <a:moveTo>
                    <a:pt x="140" y="147"/>
                  </a:moveTo>
                  <a:cubicBezTo>
                    <a:pt x="140" y="147"/>
                    <a:pt x="130" y="147"/>
                    <a:pt x="127" y="147"/>
                  </a:cubicBezTo>
                  <a:cubicBezTo>
                    <a:pt x="96" y="148"/>
                    <a:pt x="34" y="147"/>
                    <a:pt x="0" y="147"/>
                  </a:cubicBezTo>
                  <a:cubicBezTo>
                    <a:pt x="19" y="96"/>
                    <a:pt x="36" y="47"/>
                    <a:pt x="56" y="0"/>
                  </a:cubicBezTo>
                  <a:cubicBezTo>
                    <a:pt x="190" y="0"/>
                    <a:pt x="190" y="0"/>
                    <a:pt x="190" y="0"/>
                  </a:cubicBezTo>
                  <a:lnTo>
                    <a:pt x="140" y="147"/>
                  </a:lnTo>
                  <a:close/>
                </a:path>
              </a:pathLst>
            </a:custGeom>
            <a:solidFill>
              <a:srgbClr val="FFFFFF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99" name="Freeform 53">
              <a:extLst>
                <a:ext uri="{FF2B5EF4-FFF2-40B4-BE49-F238E27FC236}">
                  <a16:creationId xmlns:a16="http://schemas.microsoft.com/office/drawing/2014/main" id="{02A370CD-386E-4C7B-B044-684C986E1E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36017" y="966904"/>
              <a:ext cx="35764" cy="121246"/>
            </a:xfrm>
            <a:custGeom>
              <a:avLst/>
              <a:gdLst>
                <a:gd name="T0" fmla="*/ 16 w 26"/>
                <a:gd name="T1" fmla="*/ 42 h 90"/>
                <a:gd name="T2" fmla="*/ 26 w 26"/>
                <a:gd name="T3" fmla="*/ 0 h 90"/>
                <a:gd name="T4" fmla="*/ 10 w 26"/>
                <a:gd name="T5" fmla="*/ 48 h 90"/>
                <a:gd name="T6" fmla="*/ 0 w 26"/>
                <a:gd name="T7" fmla="*/ 90 h 90"/>
                <a:gd name="T8" fmla="*/ 16 w 26"/>
                <a:gd name="T9" fmla="*/ 42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90">
                  <a:moveTo>
                    <a:pt x="16" y="42"/>
                  </a:moveTo>
                  <a:lnTo>
                    <a:pt x="26" y="0"/>
                  </a:lnTo>
                  <a:lnTo>
                    <a:pt x="10" y="48"/>
                  </a:lnTo>
                  <a:lnTo>
                    <a:pt x="0" y="90"/>
                  </a:lnTo>
                  <a:lnTo>
                    <a:pt x="16" y="4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00" name="Freeform 54">
              <a:extLst>
                <a:ext uri="{FF2B5EF4-FFF2-40B4-BE49-F238E27FC236}">
                  <a16:creationId xmlns:a16="http://schemas.microsoft.com/office/drawing/2014/main" id="{4DB65BB8-3FBB-47AA-ACD7-3B0AB4505E3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36017" y="966904"/>
              <a:ext cx="35764" cy="121246"/>
            </a:xfrm>
            <a:custGeom>
              <a:avLst/>
              <a:gdLst>
                <a:gd name="T0" fmla="*/ 16 w 26"/>
                <a:gd name="T1" fmla="*/ 42 h 90"/>
                <a:gd name="T2" fmla="*/ 26 w 26"/>
                <a:gd name="T3" fmla="*/ 0 h 90"/>
                <a:gd name="T4" fmla="*/ 10 w 26"/>
                <a:gd name="T5" fmla="*/ 48 h 90"/>
                <a:gd name="T6" fmla="*/ 0 w 26"/>
                <a:gd name="T7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90">
                  <a:moveTo>
                    <a:pt x="16" y="42"/>
                  </a:moveTo>
                  <a:lnTo>
                    <a:pt x="26" y="0"/>
                  </a:lnTo>
                  <a:lnTo>
                    <a:pt x="10" y="48"/>
                  </a:lnTo>
                  <a:lnTo>
                    <a:pt x="0" y="90"/>
                  </a:lnTo>
                </a:path>
              </a:pathLst>
            </a:custGeom>
            <a:no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01" name="Freeform 55">
              <a:extLst>
                <a:ext uri="{FF2B5EF4-FFF2-40B4-BE49-F238E27FC236}">
                  <a16:creationId xmlns:a16="http://schemas.microsoft.com/office/drawing/2014/main" id="{15D81CCC-CD1D-4E73-BE6F-1567932FAA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1258" y="1030222"/>
              <a:ext cx="8253" cy="6736"/>
            </a:xfrm>
            <a:custGeom>
              <a:avLst/>
              <a:gdLst>
                <a:gd name="T0" fmla="*/ 4 w 6"/>
                <a:gd name="T1" fmla="*/ 5 h 5"/>
                <a:gd name="T2" fmla="*/ 0 w 6"/>
                <a:gd name="T3" fmla="*/ 5 h 5"/>
                <a:gd name="T4" fmla="*/ 1 w 6"/>
                <a:gd name="T5" fmla="*/ 0 h 5"/>
                <a:gd name="T6" fmla="*/ 6 w 6"/>
                <a:gd name="T7" fmla="*/ 0 h 5"/>
                <a:gd name="T8" fmla="*/ 4 w 6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4" y="5"/>
                  </a:moveTo>
                  <a:lnTo>
                    <a:pt x="0" y="5"/>
                  </a:lnTo>
                  <a:lnTo>
                    <a:pt x="1" y="0"/>
                  </a:lnTo>
                  <a:lnTo>
                    <a:pt x="6" y="0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02" name="Freeform 56">
              <a:extLst>
                <a:ext uri="{FF2B5EF4-FFF2-40B4-BE49-F238E27FC236}">
                  <a16:creationId xmlns:a16="http://schemas.microsoft.com/office/drawing/2014/main" id="{EDC4CD89-675B-40CD-B7B2-AFCB121FF5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8135" y="1030222"/>
              <a:ext cx="8253" cy="6736"/>
            </a:xfrm>
            <a:custGeom>
              <a:avLst/>
              <a:gdLst>
                <a:gd name="T0" fmla="*/ 4 w 6"/>
                <a:gd name="T1" fmla="*/ 5 h 5"/>
                <a:gd name="T2" fmla="*/ 0 w 6"/>
                <a:gd name="T3" fmla="*/ 5 h 5"/>
                <a:gd name="T4" fmla="*/ 2 w 6"/>
                <a:gd name="T5" fmla="*/ 0 h 5"/>
                <a:gd name="T6" fmla="*/ 6 w 6"/>
                <a:gd name="T7" fmla="*/ 0 h 5"/>
                <a:gd name="T8" fmla="*/ 4 w 6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4" y="5"/>
                  </a:moveTo>
                  <a:lnTo>
                    <a:pt x="0" y="5"/>
                  </a:lnTo>
                  <a:lnTo>
                    <a:pt x="2" y="0"/>
                  </a:lnTo>
                  <a:lnTo>
                    <a:pt x="6" y="0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03" name="Freeform 57">
              <a:extLst>
                <a:ext uri="{FF2B5EF4-FFF2-40B4-BE49-F238E27FC236}">
                  <a16:creationId xmlns:a16="http://schemas.microsoft.com/office/drawing/2014/main" id="{44B615C1-539C-4520-9BFA-0104F67F4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6388" y="1030222"/>
              <a:ext cx="6878" cy="6736"/>
            </a:xfrm>
            <a:custGeom>
              <a:avLst/>
              <a:gdLst>
                <a:gd name="T0" fmla="*/ 4 w 5"/>
                <a:gd name="T1" fmla="*/ 5 h 5"/>
                <a:gd name="T2" fmla="*/ 0 w 5"/>
                <a:gd name="T3" fmla="*/ 5 h 5"/>
                <a:gd name="T4" fmla="*/ 1 w 5"/>
                <a:gd name="T5" fmla="*/ 0 h 5"/>
                <a:gd name="T6" fmla="*/ 5 w 5"/>
                <a:gd name="T7" fmla="*/ 0 h 5"/>
                <a:gd name="T8" fmla="*/ 4 w 5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4" y="5"/>
                  </a:moveTo>
                  <a:lnTo>
                    <a:pt x="0" y="5"/>
                  </a:lnTo>
                  <a:lnTo>
                    <a:pt x="1" y="0"/>
                  </a:lnTo>
                  <a:lnTo>
                    <a:pt x="5" y="0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04" name="Freeform 58">
              <a:extLst>
                <a:ext uri="{FF2B5EF4-FFF2-40B4-BE49-F238E27FC236}">
                  <a16:creationId xmlns:a16="http://schemas.microsoft.com/office/drawing/2014/main" id="{7739EDC4-EC9A-4AFD-8733-8521395EF3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33266" y="1030222"/>
              <a:ext cx="8253" cy="6736"/>
            </a:xfrm>
            <a:custGeom>
              <a:avLst/>
              <a:gdLst>
                <a:gd name="T0" fmla="*/ 4 w 6"/>
                <a:gd name="T1" fmla="*/ 5 h 5"/>
                <a:gd name="T2" fmla="*/ 0 w 6"/>
                <a:gd name="T3" fmla="*/ 5 h 5"/>
                <a:gd name="T4" fmla="*/ 1 w 6"/>
                <a:gd name="T5" fmla="*/ 0 h 5"/>
                <a:gd name="T6" fmla="*/ 6 w 6"/>
                <a:gd name="T7" fmla="*/ 0 h 5"/>
                <a:gd name="T8" fmla="*/ 4 w 6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4" y="5"/>
                  </a:moveTo>
                  <a:lnTo>
                    <a:pt x="0" y="5"/>
                  </a:lnTo>
                  <a:lnTo>
                    <a:pt x="1" y="0"/>
                  </a:lnTo>
                  <a:lnTo>
                    <a:pt x="6" y="0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05" name="Freeform 59">
              <a:extLst>
                <a:ext uri="{FF2B5EF4-FFF2-40B4-BE49-F238E27FC236}">
                  <a16:creationId xmlns:a16="http://schemas.microsoft.com/office/drawing/2014/main" id="{9861304A-D0F0-495E-B187-229B38DD7A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08507" y="1038305"/>
              <a:ext cx="8253" cy="5389"/>
            </a:xfrm>
            <a:custGeom>
              <a:avLst/>
              <a:gdLst>
                <a:gd name="T0" fmla="*/ 4 w 6"/>
                <a:gd name="T1" fmla="*/ 4 h 4"/>
                <a:gd name="T2" fmla="*/ 0 w 6"/>
                <a:gd name="T3" fmla="*/ 4 h 4"/>
                <a:gd name="T4" fmla="*/ 2 w 6"/>
                <a:gd name="T5" fmla="*/ 0 h 4"/>
                <a:gd name="T6" fmla="*/ 6 w 6"/>
                <a:gd name="T7" fmla="*/ 0 h 4"/>
                <a:gd name="T8" fmla="*/ 4 w 6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4">
                  <a:moveTo>
                    <a:pt x="4" y="4"/>
                  </a:moveTo>
                  <a:lnTo>
                    <a:pt x="0" y="4"/>
                  </a:lnTo>
                  <a:lnTo>
                    <a:pt x="2" y="0"/>
                  </a:lnTo>
                  <a:lnTo>
                    <a:pt x="6" y="0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06" name="Freeform 60">
              <a:extLst>
                <a:ext uri="{FF2B5EF4-FFF2-40B4-BE49-F238E27FC236}">
                  <a16:creationId xmlns:a16="http://schemas.microsoft.com/office/drawing/2014/main" id="{3420DC7A-4817-4FEA-9A9C-1ACD468A194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5384" y="1038305"/>
              <a:ext cx="8253" cy="5389"/>
            </a:xfrm>
            <a:custGeom>
              <a:avLst/>
              <a:gdLst>
                <a:gd name="T0" fmla="*/ 4 w 6"/>
                <a:gd name="T1" fmla="*/ 4 h 4"/>
                <a:gd name="T2" fmla="*/ 0 w 6"/>
                <a:gd name="T3" fmla="*/ 4 h 4"/>
                <a:gd name="T4" fmla="*/ 2 w 6"/>
                <a:gd name="T5" fmla="*/ 0 h 4"/>
                <a:gd name="T6" fmla="*/ 6 w 6"/>
                <a:gd name="T7" fmla="*/ 0 h 4"/>
                <a:gd name="T8" fmla="*/ 4 w 6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4">
                  <a:moveTo>
                    <a:pt x="4" y="4"/>
                  </a:moveTo>
                  <a:lnTo>
                    <a:pt x="0" y="4"/>
                  </a:lnTo>
                  <a:lnTo>
                    <a:pt x="2" y="0"/>
                  </a:lnTo>
                  <a:lnTo>
                    <a:pt x="6" y="0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07" name="Freeform 61">
              <a:extLst>
                <a:ext uri="{FF2B5EF4-FFF2-40B4-BE49-F238E27FC236}">
                  <a16:creationId xmlns:a16="http://schemas.microsoft.com/office/drawing/2014/main" id="{7A714521-47A8-4548-B19A-AEF32FF855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3637" y="1038305"/>
              <a:ext cx="6878" cy="5389"/>
            </a:xfrm>
            <a:custGeom>
              <a:avLst/>
              <a:gdLst>
                <a:gd name="T0" fmla="*/ 4 w 5"/>
                <a:gd name="T1" fmla="*/ 4 h 4"/>
                <a:gd name="T2" fmla="*/ 0 w 5"/>
                <a:gd name="T3" fmla="*/ 4 h 4"/>
                <a:gd name="T4" fmla="*/ 1 w 5"/>
                <a:gd name="T5" fmla="*/ 0 h 4"/>
                <a:gd name="T6" fmla="*/ 5 w 5"/>
                <a:gd name="T7" fmla="*/ 0 h 4"/>
                <a:gd name="T8" fmla="*/ 4 w 5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4"/>
                  </a:moveTo>
                  <a:lnTo>
                    <a:pt x="0" y="4"/>
                  </a:lnTo>
                  <a:lnTo>
                    <a:pt x="1" y="0"/>
                  </a:lnTo>
                  <a:lnTo>
                    <a:pt x="5" y="0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08" name="Freeform 62">
              <a:extLst>
                <a:ext uri="{FF2B5EF4-FFF2-40B4-BE49-F238E27FC236}">
                  <a16:creationId xmlns:a16="http://schemas.microsoft.com/office/drawing/2014/main" id="{F730B9C8-688D-46B2-B664-7DC08BC736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30515" y="1038305"/>
              <a:ext cx="8253" cy="5389"/>
            </a:xfrm>
            <a:custGeom>
              <a:avLst/>
              <a:gdLst>
                <a:gd name="T0" fmla="*/ 4 w 6"/>
                <a:gd name="T1" fmla="*/ 4 h 4"/>
                <a:gd name="T2" fmla="*/ 0 w 6"/>
                <a:gd name="T3" fmla="*/ 4 h 4"/>
                <a:gd name="T4" fmla="*/ 2 w 6"/>
                <a:gd name="T5" fmla="*/ 0 h 4"/>
                <a:gd name="T6" fmla="*/ 6 w 6"/>
                <a:gd name="T7" fmla="*/ 0 h 4"/>
                <a:gd name="T8" fmla="*/ 4 w 6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4">
                  <a:moveTo>
                    <a:pt x="4" y="4"/>
                  </a:moveTo>
                  <a:lnTo>
                    <a:pt x="0" y="4"/>
                  </a:lnTo>
                  <a:lnTo>
                    <a:pt x="2" y="0"/>
                  </a:lnTo>
                  <a:lnTo>
                    <a:pt x="6" y="0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09" name="Freeform 63">
              <a:extLst>
                <a:ext uri="{FF2B5EF4-FFF2-40B4-BE49-F238E27FC236}">
                  <a16:creationId xmlns:a16="http://schemas.microsoft.com/office/drawing/2014/main" id="{E3DE4526-BC46-4BFA-9AFA-9A55C53706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2633" y="1045041"/>
              <a:ext cx="8253" cy="5389"/>
            </a:xfrm>
            <a:custGeom>
              <a:avLst/>
              <a:gdLst>
                <a:gd name="T0" fmla="*/ 5 w 6"/>
                <a:gd name="T1" fmla="*/ 4 h 4"/>
                <a:gd name="T2" fmla="*/ 0 w 6"/>
                <a:gd name="T3" fmla="*/ 4 h 4"/>
                <a:gd name="T4" fmla="*/ 2 w 6"/>
                <a:gd name="T5" fmla="*/ 0 h 4"/>
                <a:gd name="T6" fmla="*/ 6 w 6"/>
                <a:gd name="T7" fmla="*/ 0 h 4"/>
                <a:gd name="T8" fmla="*/ 5 w 6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4">
                  <a:moveTo>
                    <a:pt x="5" y="4"/>
                  </a:moveTo>
                  <a:lnTo>
                    <a:pt x="0" y="4"/>
                  </a:lnTo>
                  <a:lnTo>
                    <a:pt x="2" y="0"/>
                  </a:lnTo>
                  <a:lnTo>
                    <a:pt x="6" y="0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10" name="Freeform 64">
              <a:extLst>
                <a:ext uri="{FF2B5EF4-FFF2-40B4-BE49-F238E27FC236}">
                  <a16:creationId xmlns:a16="http://schemas.microsoft.com/office/drawing/2014/main" id="{D00A3CBD-A64E-443B-9087-E98E5C22791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0886" y="1045041"/>
              <a:ext cx="6878" cy="5389"/>
            </a:xfrm>
            <a:custGeom>
              <a:avLst/>
              <a:gdLst>
                <a:gd name="T0" fmla="*/ 4 w 5"/>
                <a:gd name="T1" fmla="*/ 4 h 4"/>
                <a:gd name="T2" fmla="*/ 0 w 5"/>
                <a:gd name="T3" fmla="*/ 4 h 4"/>
                <a:gd name="T4" fmla="*/ 1 w 5"/>
                <a:gd name="T5" fmla="*/ 0 h 4"/>
                <a:gd name="T6" fmla="*/ 5 w 5"/>
                <a:gd name="T7" fmla="*/ 0 h 4"/>
                <a:gd name="T8" fmla="*/ 4 w 5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4"/>
                  </a:moveTo>
                  <a:lnTo>
                    <a:pt x="0" y="4"/>
                  </a:lnTo>
                  <a:lnTo>
                    <a:pt x="1" y="0"/>
                  </a:lnTo>
                  <a:lnTo>
                    <a:pt x="5" y="0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11" name="Freeform 65">
              <a:extLst>
                <a:ext uri="{FF2B5EF4-FFF2-40B4-BE49-F238E27FC236}">
                  <a16:creationId xmlns:a16="http://schemas.microsoft.com/office/drawing/2014/main" id="{418A5AB2-68DB-4469-BB9A-F7D30E030A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7764" y="1045041"/>
              <a:ext cx="8253" cy="5389"/>
            </a:xfrm>
            <a:custGeom>
              <a:avLst/>
              <a:gdLst>
                <a:gd name="T0" fmla="*/ 4 w 6"/>
                <a:gd name="T1" fmla="*/ 4 h 4"/>
                <a:gd name="T2" fmla="*/ 0 w 6"/>
                <a:gd name="T3" fmla="*/ 4 h 4"/>
                <a:gd name="T4" fmla="*/ 2 w 6"/>
                <a:gd name="T5" fmla="*/ 0 h 4"/>
                <a:gd name="T6" fmla="*/ 6 w 6"/>
                <a:gd name="T7" fmla="*/ 0 h 4"/>
                <a:gd name="T8" fmla="*/ 4 w 6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4">
                  <a:moveTo>
                    <a:pt x="4" y="4"/>
                  </a:moveTo>
                  <a:lnTo>
                    <a:pt x="0" y="4"/>
                  </a:lnTo>
                  <a:lnTo>
                    <a:pt x="2" y="0"/>
                  </a:lnTo>
                  <a:lnTo>
                    <a:pt x="6" y="0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12" name="Freeform 66">
              <a:extLst>
                <a:ext uri="{FF2B5EF4-FFF2-40B4-BE49-F238E27FC236}">
                  <a16:creationId xmlns:a16="http://schemas.microsoft.com/office/drawing/2014/main" id="{220D27B8-2E1E-438A-8DDA-383636E4A6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1258" y="1051776"/>
              <a:ext cx="8253" cy="5389"/>
            </a:xfrm>
            <a:custGeom>
              <a:avLst/>
              <a:gdLst>
                <a:gd name="T0" fmla="*/ 4 w 6"/>
                <a:gd name="T1" fmla="*/ 4 h 4"/>
                <a:gd name="T2" fmla="*/ 0 w 6"/>
                <a:gd name="T3" fmla="*/ 4 h 4"/>
                <a:gd name="T4" fmla="*/ 1 w 6"/>
                <a:gd name="T5" fmla="*/ 0 h 4"/>
                <a:gd name="T6" fmla="*/ 6 w 6"/>
                <a:gd name="T7" fmla="*/ 0 h 4"/>
                <a:gd name="T8" fmla="*/ 4 w 6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4">
                  <a:moveTo>
                    <a:pt x="4" y="4"/>
                  </a:moveTo>
                  <a:lnTo>
                    <a:pt x="0" y="4"/>
                  </a:lnTo>
                  <a:lnTo>
                    <a:pt x="1" y="0"/>
                  </a:lnTo>
                  <a:lnTo>
                    <a:pt x="6" y="0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13" name="Freeform 67">
              <a:extLst>
                <a:ext uri="{FF2B5EF4-FFF2-40B4-BE49-F238E27FC236}">
                  <a16:creationId xmlns:a16="http://schemas.microsoft.com/office/drawing/2014/main" id="{824226FB-12A0-4825-95D6-9683BE76E1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8135" y="1051776"/>
              <a:ext cx="8253" cy="5389"/>
            </a:xfrm>
            <a:custGeom>
              <a:avLst/>
              <a:gdLst>
                <a:gd name="T0" fmla="*/ 4 w 6"/>
                <a:gd name="T1" fmla="*/ 4 h 4"/>
                <a:gd name="T2" fmla="*/ 0 w 6"/>
                <a:gd name="T3" fmla="*/ 4 h 4"/>
                <a:gd name="T4" fmla="*/ 1 w 6"/>
                <a:gd name="T5" fmla="*/ 0 h 4"/>
                <a:gd name="T6" fmla="*/ 6 w 6"/>
                <a:gd name="T7" fmla="*/ 0 h 4"/>
                <a:gd name="T8" fmla="*/ 4 w 6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4">
                  <a:moveTo>
                    <a:pt x="4" y="4"/>
                  </a:moveTo>
                  <a:lnTo>
                    <a:pt x="0" y="4"/>
                  </a:lnTo>
                  <a:lnTo>
                    <a:pt x="1" y="0"/>
                  </a:lnTo>
                  <a:lnTo>
                    <a:pt x="6" y="0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14" name="Freeform 68">
              <a:extLst>
                <a:ext uri="{FF2B5EF4-FFF2-40B4-BE49-F238E27FC236}">
                  <a16:creationId xmlns:a16="http://schemas.microsoft.com/office/drawing/2014/main" id="{66934AB6-14A1-4802-BD4C-DD2C7B68188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5013" y="1051776"/>
              <a:ext cx="8253" cy="5389"/>
            </a:xfrm>
            <a:custGeom>
              <a:avLst/>
              <a:gdLst>
                <a:gd name="T0" fmla="*/ 4 w 6"/>
                <a:gd name="T1" fmla="*/ 4 h 4"/>
                <a:gd name="T2" fmla="*/ 0 w 6"/>
                <a:gd name="T3" fmla="*/ 4 h 4"/>
                <a:gd name="T4" fmla="*/ 2 w 6"/>
                <a:gd name="T5" fmla="*/ 0 h 4"/>
                <a:gd name="T6" fmla="*/ 6 w 6"/>
                <a:gd name="T7" fmla="*/ 0 h 4"/>
                <a:gd name="T8" fmla="*/ 4 w 6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4">
                  <a:moveTo>
                    <a:pt x="4" y="4"/>
                  </a:moveTo>
                  <a:lnTo>
                    <a:pt x="0" y="4"/>
                  </a:lnTo>
                  <a:lnTo>
                    <a:pt x="2" y="0"/>
                  </a:lnTo>
                  <a:lnTo>
                    <a:pt x="6" y="0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15" name="Freeform 69">
              <a:extLst>
                <a:ext uri="{FF2B5EF4-FFF2-40B4-BE49-F238E27FC236}">
                  <a16:creationId xmlns:a16="http://schemas.microsoft.com/office/drawing/2014/main" id="{B2F5AAF7-3BEB-48E6-8702-2D8D872F8E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01629" y="1045041"/>
              <a:ext cx="12380" cy="18860"/>
            </a:xfrm>
            <a:custGeom>
              <a:avLst/>
              <a:gdLst>
                <a:gd name="T0" fmla="*/ 4 w 9"/>
                <a:gd name="T1" fmla="*/ 14 h 14"/>
                <a:gd name="T2" fmla="*/ 0 w 9"/>
                <a:gd name="T3" fmla="*/ 14 h 14"/>
                <a:gd name="T4" fmla="*/ 5 w 9"/>
                <a:gd name="T5" fmla="*/ 0 h 14"/>
                <a:gd name="T6" fmla="*/ 9 w 9"/>
                <a:gd name="T7" fmla="*/ 0 h 14"/>
                <a:gd name="T8" fmla="*/ 4 w 9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4">
                  <a:moveTo>
                    <a:pt x="4" y="14"/>
                  </a:moveTo>
                  <a:lnTo>
                    <a:pt x="0" y="14"/>
                  </a:lnTo>
                  <a:lnTo>
                    <a:pt x="5" y="0"/>
                  </a:lnTo>
                  <a:lnTo>
                    <a:pt x="9" y="0"/>
                  </a:lnTo>
                  <a:lnTo>
                    <a:pt x="4" y="14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16" name="Freeform 70">
              <a:extLst>
                <a:ext uri="{FF2B5EF4-FFF2-40B4-BE49-F238E27FC236}">
                  <a16:creationId xmlns:a16="http://schemas.microsoft.com/office/drawing/2014/main" id="{79CE4E32-DCCB-4F7B-A144-96ECF15AA7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08507" y="1058512"/>
              <a:ext cx="8253" cy="5389"/>
            </a:xfrm>
            <a:custGeom>
              <a:avLst/>
              <a:gdLst>
                <a:gd name="T0" fmla="*/ 4 w 6"/>
                <a:gd name="T1" fmla="*/ 4 h 4"/>
                <a:gd name="T2" fmla="*/ 0 w 6"/>
                <a:gd name="T3" fmla="*/ 4 h 4"/>
                <a:gd name="T4" fmla="*/ 1 w 6"/>
                <a:gd name="T5" fmla="*/ 0 h 4"/>
                <a:gd name="T6" fmla="*/ 6 w 6"/>
                <a:gd name="T7" fmla="*/ 0 h 4"/>
                <a:gd name="T8" fmla="*/ 4 w 6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4">
                  <a:moveTo>
                    <a:pt x="4" y="4"/>
                  </a:moveTo>
                  <a:lnTo>
                    <a:pt x="0" y="4"/>
                  </a:lnTo>
                  <a:lnTo>
                    <a:pt x="1" y="0"/>
                  </a:lnTo>
                  <a:lnTo>
                    <a:pt x="6" y="0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17" name="Freeform 71">
              <a:extLst>
                <a:ext uri="{FF2B5EF4-FFF2-40B4-BE49-F238E27FC236}">
                  <a16:creationId xmlns:a16="http://schemas.microsoft.com/office/drawing/2014/main" id="{2FCFCA09-BBD8-4A46-A7DB-C40726E5B0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5384" y="1058512"/>
              <a:ext cx="8253" cy="5389"/>
            </a:xfrm>
            <a:custGeom>
              <a:avLst/>
              <a:gdLst>
                <a:gd name="T0" fmla="*/ 4 w 6"/>
                <a:gd name="T1" fmla="*/ 4 h 4"/>
                <a:gd name="T2" fmla="*/ 0 w 6"/>
                <a:gd name="T3" fmla="*/ 4 h 4"/>
                <a:gd name="T4" fmla="*/ 2 w 6"/>
                <a:gd name="T5" fmla="*/ 0 h 4"/>
                <a:gd name="T6" fmla="*/ 6 w 6"/>
                <a:gd name="T7" fmla="*/ 0 h 4"/>
                <a:gd name="T8" fmla="*/ 4 w 6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4">
                  <a:moveTo>
                    <a:pt x="4" y="4"/>
                  </a:moveTo>
                  <a:lnTo>
                    <a:pt x="0" y="4"/>
                  </a:lnTo>
                  <a:lnTo>
                    <a:pt x="2" y="0"/>
                  </a:lnTo>
                  <a:lnTo>
                    <a:pt x="6" y="0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18" name="Freeform 72">
              <a:extLst>
                <a:ext uri="{FF2B5EF4-FFF2-40B4-BE49-F238E27FC236}">
                  <a16:creationId xmlns:a16="http://schemas.microsoft.com/office/drawing/2014/main" id="{A4A8300A-C69E-4DE5-B41D-4F81B5E341E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2262" y="1058512"/>
              <a:ext cx="8253" cy="5389"/>
            </a:xfrm>
            <a:custGeom>
              <a:avLst/>
              <a:gdLst>
                <a:gd name="T0" fmla="*/ 4 w 6"/>
                <a:gd name="T1" fmla="*/ 4 h 4"/>
                <a:gd name="T2" fmla="*/ 0 w 6"/>
                <a:gd name="T3" fmla="*/ 4 h 4"/>
                <a:gd name="T4" fmla="*/ 2 w 6"/>
                <a:gd name="T5" fmla="*/ 0 h 4"/>
                <a:gd name="T6" fmla="*/ 6 w 6"/>
                <a:gd name="T7" fmla="*/ 0 h 4"/>
                <a:gd name="T8" fmla="*/ 4 w 6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4">
                  <a:moveTo>
                    <a:pt x="4" y="4"/>
                  </a:moveTo>
                  <a:lnTo>
                    <a:pt x="0" y="4"/>
                  </a:lnTo>
                  <a:lnTo>
                    <a:pt x="2" y="0"/>
                  </a:lnTo>
                  <a:lnTo>
                    <a:pt x="6" y="0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19" name="Freeform 73">
              <a:extLst>
                <a:ext uri="{FF2B5EF4-FFF2-40B4-BE49-F238E27FC236}">
                  <a16:creationId xmlns:a16="http://schemas.microsoft.com/office/drawing/2014/main" id="{44757F80-EEDD-4FEE-B079-29C6BFB7A1C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98878" y="1065248"/>
              <a:ext cx="6878" cy="6736"/>
            </a:xfrm>
            <a:custGeom>
              <a:avLst/>
              <a:gdLst>
                <a:gd name="T0" fmla="*/ 4 w 5"/>
                <a:gd name="T1" fmla="*/ 5 h 5"/>
                <a:gd name="T2" fmla="*/ 0 w 5"/>
                <a:gd name="T3" fmla="*/ 5 h 5"/>
                <a:gd name="T4" fmla="*/ 1 w 5"/>
                <a:gd name="T5" fmla="*/ 0 h 5"/>
                <a:gd name="T6" fmla="*/ 5 w 5"/>
                <a:gd name="T7" fmla="*/ 0 h 5"/>
                <a:gd name="T8" fmla="*/ 4 w 5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4" y="5"/>
                  </a:moveTo>
                  <a:lnTo>
                    <a:pt x="0" y="5"/>
                  </a:lnTo>
                  <a:lnTo>
                    <a:pt x="1" y="0"/>
                  </a:lnTo>
                  <a:lnTo>
                    <a:pt x="5" y="0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20" name="Freeform 74">
              <a:extLst>
                <a:ext uri="{FF2B5EF4-FFF2-40B4-BE49-F238E27FC236}">
                  <a16:creationId xmlns:a16="http://schemas.microsoft.com/office/drawing/2014/main" id="{84245FEA-A76A-42C7-A3D8-2020461D5DC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05756" y="1065248"/>
              <a:ext cx="8253" cy="6736"/>
            </a:xfrm>
            <a:custGeom>
              <a:avLst/>
              <a:gdLst>
                <a:gd name="T0" fmla="*/ 4 w 6"/>
                <a:gd name="T1" fmla="*/ 5 h 5"/>
                <a:gd name="T2" fmla="*/ 0 w 6"/>
                <a:gd name="T3" fmla="*/ 5 h 5"/>
                <a:gd name="T4" fmla="*/ 1 w 6"/>
                <a:gd name="T5" fmla="*/ 0 h 5"/>
                <a:gd name="T6" fmla="*/ 6 w 6"/>
                <a:gd name="T7" fmla="*/ 0 h 5"/>
                <a:gd name="T8" fmla="*/ 4 w 6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4" y="5"/>
                  </a:moveTo>
                  <a:lnTo>
                    <a:pt x="0" y="5"/>
                  </a:lnTo>
                  <a:lnTo>
                    <a:pt x="1" y="0"/>
                  </a:lnTo>
                  <a:lnTo>
                    <a:pt x="6" y="0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21" name="Freeform 75">
              <a:extLst>
                <a:ext uri="{FF2B5EF4-FFF2-40B4-BE49-F238E27FC236}">
                  <a16:creationId xmlns:a16="http://schemas.microsoft.com/office/drawing/2014/main" id="{4DA1B635-0F63-43BD-AF36-501D707EEE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2633" y="1065248"/>
              <a:ext cx="8253" cy="6736"/>
            </a:xfrm>
            <a:custGeom>
              <a:avLst/>
              <a:gdLst>
                <a:gd name="T0" fmla="*/ 5 w 6"/>
                <a:gd name="T1" fmla="*/ 5 h 5"/>
                <a:gd name="T2" fmla="*/ 0 w 6"/>
                <a:gd name="T3" fmla="*/ 5 h 5"/>
                <a:gd name="T4" fmla="*/ 2 w 6"/>
                <a:gd name="T5" fmla="*/ 0 h 5"/>
                <a:gd name="T6" fmla="*/ 6 w 6"/>
                <a:gd name="T7" fmla="*/ 0 h 5"/>
                <a:gd name="T8" fmla="*/ 5 w 6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5" y="5"/>
                  </a:moveTo>
                  <a:lnTo>
                    <a:pt x="0" y="5"/>
                  </a:lnTo>
                  <a:lnTo>
                    <a:pt x="2" y="0"/>
                  </a:lnTo>
                  <a:lnTo>
                    <a:pt x="6" y="0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22" name="Freeform 76">
              <a:extLst>
                <a:ext uri="{FF2B5EF4-FFF2-40B4-BE49-F238E27FC236}">
                  <a16:creationId xmlns:a16="http://schemas.microsoft.com/office/drawing/2014/main" id="{90FAB16D-CD20-4BCD-BC67-2B22DE2A82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9511" y="1065248"/>
              <a:ext cx="8253" cy="6736"/>
            </a:xfrm>
            <a:custGeom>
              <a:avLst/>
              <a:gdLst>
                <a:gd name="T0" fmla="*/ 5 w 6"/>
                <a:gd name="T1" fmla="*/ 5 h 5"/>
                <a:gd name="T2" fmla="*/ 0 w 6"/>
                <a:gd name="T3" fmla="*/ 5 h 5"/>
                <a:gd name="T4" fmla="*/ 2 w 6"/>
                <a:gd name="T5" fmla="*/ 0 h 5"/>
                <a:gd name="T6" fmla="*/ 6 w 6"/>
                <a:gd name="T7" fmla="*/ 0 h 5"/>
                <a:gd name="T8" fmla="*/ 5 w 6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5" y="5"/>
                  </a:moveTo>
                  <a:lnTo>
                    <a:pt x="0" y="5"/>
                  </a:lnTo>
                  <a:lnTo>
                    <a:pt x="2" y="0"/>
                  </a:lnTo>
                  <a:lnTo>
                    <a:pt x="6" y="0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23" name="Freeform 77">
              <a:extLst>
                <a:ext uri="{FF2B5EF4-FFF2-40B4-BE49-F238E27FC236}">
                  <a16:creationId xmlns:a16="http://schemas.microsoft.com/office/drawing/2014/main" id="{ACC0A3E8-94CC-42C0-9156-0F66F4C3B9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96127" y="1073331"/>
              <a:ext cx="8253" cy="5389"/>
            </a:xfrm>
            <a:custGeom>
              <a:avLst/>
              <a:gdLst>
                <a:gd name="T0" fmla="*/ 4 w 6"/>
                <a:gd name="T1" fmla="*/ 4 h 4"/>
                <a:gd name="T2" fmla="*/ 0 w 6"/>
                <a:gd name="T3" fmla="*/ 4 h 4"/>
                <a:gd name="T4" fmla="*/ 1 w 6"/>
                <a:gd name="T5" fmla="*/ 0 h 4"/>
                <a:gd name="T6" fmla="*/ 6 w 6"/>
                <a:gd name="T7" fmla="*/ 0 h 4"/>
                <a:gd name="T8" fmla="*/ 4 w 6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4">
                  <a:moveTo>
                    <a:pt x="4" y="4"/>
                  </a:moveTo>
                  <a:lnTo>
                    <a:pt x="0" y="4"/>
                  </a:lnTo>
                  <a:lnTo>
                    <a:pt x="1" y="0"/>
                  </a:lnTo>
                  <a:lnTo>
                    <a:pt x="6" y="0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24" name="Freeform 78">
              <a:extLst>
                <a:ext uri="{FF2B5EF4-FFF2-40B4-BE49-F238E27FC236}">
                  <a16:creationId xmlns:a16="http://schemas.microsoft.com/office/drawing/2014/main" id="{B9666D26-139D-4F2B-BB96-68BA24983F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03004" y="1073331"/>
              <a:ext cx="8253" cy="5389"/>
            </a:xfrm>
            <a:custGeom>
              <a:avLst/>
              <a:gdLst>
                <a:gd name="T0" fmla="*/ 4 w 6"/>
                <a:gd name="T1" fmla="*/ 4 h 4"/>
                <a:gd name="T2" fmla="*/ 0 w 6"/>
                <a:gd name="T3" fmla="*/ 4 h 4"/>
                <a:gd name="T4" fmla="*/ 2 w 6"/>
                <a:gd name="T5" fmla="*/ 0 h 4"/>
                <a:gd name="T6" fmla="*/ 6 w 6"/>
                <a:gd name="T7" fmla="*/ 0 h 4"/>
                <a:gd name="T8" fmla="*/ 4 w 6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4">
                  <a:moveTo>
                    <a:pt x="4" y="4"/>
                  </a:moveTo>
                  <a:lnTo>
                    <a:pt x="0" y="4"/>
                  </a:lnTo>
                  <a:lnTo>
                    <a:pt x="2" y="0"/>
                  </a:lnTo>
                  <a:lnTo>
                    <a:pt x="6" y="0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25" name="Freeform 79">
              <a:extLst>
                <a:ext uri="{FF2B5EF4-FFF2-40B4-BE49-F238E27FC236}">
                  <a16:creationId xmlns:a16="http://schemas.microsoft.com/office/drawing/2014/main" id="{5413DA45-B519-4193-9905-F48BFAED60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1258" y="1073331"/>
              <a:ext cx="6878" cy="5389"/>
            </a:xfrm>
            <a:custGeom>
              <a:avLst/>
              <a:gdLst>
                <a:gd name="T0" fmla="*/ 4 w 5"/>
                <a:gd name="T1" fmla="*/ 4 h 4"/>
                <a:gd name="T2" fmla="*/ 0 w 5"/>
                <a:gd name="T3" fmla="*/ 4 h 4"/>
                <a:gd name="T4" fmla="*/ 1 w 5"/>
                <a:gd name="T5" fmla="*/ 0 h 4"/>
                <a:gd name="T6" fmla="*/ 5 w 5"/>
                <a:gd name="T7" fmla="*/ 0 h 4"/>
                <a:gd name="T8" fmla="*/ 4 w 5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4"/>
                  </a:moveTo>
                  <a:lnTo>
                    <a:pt x="0" y="4"/>
                  </a:lnTo>
                  <a:lnTo>
                    <a:pt x="1" y="0"/>
                  </a:lnTo>
                  <a:lnTo>
                    <a:pt x="5" y="0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26" name="Freeform 80">
              <a:extLst>
                <a:ext uri="{FF2B5EF4-FFF2-40B4-BE49-F238E27FC236}">
                  <a16:creationId xmlns:a16="http://schemas.microsoft.com/office/drawing/2014/main" id="{D84A35DA-56C8-42D4-A794-C2FD1930621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8135" y="1073331"/>
              <a:ext cx="8253" cy="5389"/>
            </a:xfrm>
            <a:custGeom>
              <a:avLst/>
              <a:gdLst>
                <a:gd name="T0" fmla="*/ 4 w 6"/>
                <a:gd name="T1" fmla="*/ 4 h 4"/>
                <a:gd name="T2" fmla="*/ 0 w 6"/>
                <a:gd name="T3" fmla="*/ 4 h 4"/>
                <a:gd name="T4" fmla="*/ 1 w 6"/>
                <a:gd name="T5" fmla="*/ 0 h 4"/>
                <a:gd name="T6" fmla="*/ 6 w 6"/>
                <a:gd name="T7" fmla="*/ 0 h 4"/>
                <a:gd name="T8" fmla="*/ 4 w 6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4">
                  <a:moveTo>
                    <a:pt x="4" y="4"/>
                  </a:moveTo>
                  <a:lnTo>
                    <a:pt x="0" y="4"/>
                  </a:lnTo>
                  <a:lnTo>
                    <a:pt x="1" y="0"/>
                  </a:lnTo>
                  <a:lnTo>
                    <a:pt x="6" y="0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27" name="Freeform 81">
              <a:extLst>
                <a:ext uri="{FF2B5EF4-FFF2-40B4-BE49-F238E27FC236}">
                  <a16:creationId xmlns:a16="http://schemas.microsoft.com/office/drawing/2014/main" id="{5DB7521A-7941-482E-9BE4-FE36AFB6860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38768" y="903587"/>
              <a:ext cx="67401" cy="52540"/>
            </a:xfrm>
            <a:custGeom>
              <a:avLst/>
              <a:gdLst>
                <a:gd name="T0" fmla="*/ 115 w 156"/>
                <a:gd name="T1" fmla="*/ 121 h 121"/>
                <a:gd name="T2" fmla="*/ 104 w 156"/>
                <a:gd name="T3" fmla="*/ 121 h 121"/>
                <a:gd name="T4" fmla="*/ 0 w 156"/>
                <a:gd name="T5" fmla="*/ 121 h 121"/>
                <a:gd name="T6" fmla="*/ 46 w 156"/>
                <a:gd name="T7" fmla="*/ 0 h 121"/>
                <a:gd name="T8" fmla="*/ 156 w 156"/>
                <a:gd name="T9" fmla="*/ 0 h 121"/>
                <a:gd name="T10" fmla="*/ 115 w 156"/>
                <a:gd name="T11" fmla="*/ 12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6" h="121">
                  <a:moveTo>
                    <a:pt x="115" y="121"/>
                  </a:moveTo>
                  <a:cubicBezTo>
                    <a:pt x="115" y="121"/>
                    <a:pt x="107" y="121"/>
                    <a:pt x="104" y="121"/>
                  </a:cubicBezTo>
                  <a:cubicBezTo>
                    <a:pt x="79" y="121"/>
                    <a:pt x="28" y="121"/>
                    <a:pt x="0" y="121"/>
                  </a:cubicBezTo>
                  <a:cubicBezTo>
                    <a:pt x="15" y="79"/>
                    <a:pt x="29" y="39"/>
                    <a:pt x="46" y="0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15" y="121"/>
                  </a:lnTo>
                  <a:close/>
                </a:path>
              </a:pathLst>
            </a:custGeom>
            <a:solidFill>
              <a:srgbClr val="FFFFFF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28" name="Freeform 82">
              <a:extLst>
                <a:ext uri="{FF2B5EF4-FFF2-40B4-BE49-F238E27FC236}">
                  <a16:creationId xmlns:a16="http://schemas.microsoft.com/office/drawing/2014/main" id="{7652C61E-392D-4F05-A8F9-279CDF96F0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88287" y="857783"/>
              <a:ext cx="28886" cy="98344"/>
            </a:xfrm>
            <a:custGeom>
              <a:avLst/>
              <a:gdLst>
                <a:gd name="T0" fmla="*/ 13 w 21"/>
                <a:gd name="T1" fmla="*/ 34 h 73"/>
                <a:gd name="T2" fmla="*/ 21 w 21"/>
                <a:gd name="T3" fmla="*/ 0 h 73"/>
                <a:gd name="T4" fmla="*/ 8 w 21"/>
                <a:gd name="T5" fmla="*/ 39 h 73"/>
                <a:gd name="T6" fmla="*/ 0 w 21"/>
                <a:gd name="T7" fmla="*/ 73 h 73"/>
                <a:gd name="T8" fmla="*/ 13 w 21"/>
                <a:gd name="T9" fmla="*/ 34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73">
                  <a:moveTo>
                    <a:pt x="13" y="34"/>
                  </a:moveTo>
                  <a:lnTo>
                    <a:pt x="21" y="0"/>
                  </a:lnTo>
                  <a:lnTo>
                    <a:pt x="8" y="39"/>
                  </a:lnTo>
                  <a:lnTo>
                    <a:pt x="0" y="73"/>
                  </a:lnTo>
                  <a:lnTo>
                    <a:pt x="13" y="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29" name="Freeform 83">
              <a:extLst>
                <a:ext uri="{FF2B5EF4-FFF2-40B4-BE49-F238E27FC236}">
                  <a16:creationId xmlns:a16="http://schemas.microsoft.com/office/drawing/2014/main" id="{306C8E40-2D13-4601-8B21-704A25EB46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88287" y="857783"/>
              <a:ext cx="28886" cy="98344"/>
            </a:xfrm>
            <a:custGeom>
              <a:avLst/>
              <a:gdLst>
                <a:gd name="T0" fmla="*/ 13 w 21"/>
                <a:gd name="T1" fmla="*/ 34 h 73"/>
                <a:gd name="T2" fmla="*/ 21 w 21"/>
                <a:gd name="T3" fmla="*/ 0 h 73"/>
                <a:gd name="T4" fmla="*/ 8 w 21"/>
                <a:gd name="T5" fmla="*/ 39 h 73"/>
                <a:gd name="T6" fmla="*/ 0 w 21"/>
                <a:gd name="T7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73">
                  <a:moveTo>
                    <a:pt x="13" y="34"/>
                  </a:moveTo>
                  <a:lnTo>
                    <a:pt x="21" y="0"/>
                  </a:lnTo>
                  <a:lnTo>
                    <a:pt x="8" y="39"/>
                  </a:lnTo>
                  <a:lnTo>
                    <a:pt x="0" y="73"/>
                  </a:lnTo>
                </a:path>
              </a:pathLst>
            </a:custGeom>
            <a:no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30" name="Freeform 84">
              <a:extLst>
                <a:ext uri="{FF2B5EF4-FFF2-40B4-BE49-F238E27FC236}">
                  <a16:creationId xmlns:a16="http://schemas.microsoft.com/office/drawing/2014/main" id="{5B708C35-FC97-44E6-B443-064F36D818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67654" y="908976"/>
              <a:ext cx="6878" cy="5389"/>
            </a:xfrm>
            <a:custGeom>
              <a:avLst/>
              <a:gdLst>
                <a:gd name="T0" fmla="*/ 3 w 5"/>
                <a:gd name="T1" fmla="*/ 4 h 4"/>
                <a:gd name="T2" fmla="*/ 0 w 5"/>
                <a:gd name="T3" fmla="*/ 4 h 4"/>
                <a:gd name="T4" fmla="*/ 1 w 5"/>
                <a:gd name="T5" fmla="*/ 0 h 4"/>
                <a:gd name="T6" fmla="*/ 5 w 5"/>
                <a:gd name="T7" fmla="*/ 0 h 4"/>
                <a:gd name="T8" fmla="*/ 3 w 5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3" y="4"/>
                  </a:moveTo>
                  <a:lnTo>
                    <a:pt x="0" y="4"/>
                  </a:lnTo>
                  <a:lnTo>
                    <a:pt x="1" y="0"/>
                  </a:lnTo>
                  <a:lnTo>
                    <a:pt x="5" y="0"/>
                  </a:lnTo>
                  <a:lnTo>
                    <a:pt x="3" y="4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31" name="Freeform 85">
              <a:extLst>
                <a:ext uri="{FF2B5EF4-FFF2-40B4-BE49-F238E27FC236}">
                  <a16:creationId xmlns:a16="http://schemas.microsoft.com/office/drawing/2014/main" id="{6149E356-37AC-439B-9187-63B0BF234F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73156" y="908976"/>
              <a:ext cx="6878" cy="5389"/>
            </a:xfrm>
            <a:custGeom>
              <a:avLst/>
              <a:gdLst>
                <a:gd name="T0" fmla="*/ 4 w 5"/>
                <a:gd name="T1" fmla="*/ 4 h 4"/>
                <a:gd name="T2" fmla="*/ 0 w 5"/>
                <a:gd name="T3" fmla="*/ 4 h 4"/>
                <a:gd name="T4" fmla="*/ 1 w 5"/>
                <a:gd name="T5" fmla="*/ 0 h 4"/>
                <a:gd name="T6" fmla="*/ 5 w 5"/>
                <a:gd name="T7" fmla="*/ 0 h 4"/>
                <a:gd name="T8" fmla="*/ 4 w 5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4"/>
                  </a:moveTo>
                  <a:lnTo>
                    <a:pt x="0" y="4"/>
                  </a:lnTo>
                  <a:lnTo>
                    <a:pt x="1" y="0"/>
                  </a:lnTo>
                  <a:lnTo>
                    <a:pt x="5" y="0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32" name="Freeform 86">
              <a:extLst>
                <a:ext uri="{FF2B5EF4-FFF2-40B4-BE49-F238E27FC236}">
                  <a16:creationId xmlns:a16="http://schemas.microsoft.com/office/drawing/2014/main" id="{EFBCCDBD-8F50-4D09-80D9-DA5CC45D21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80034" y="908976"/>
              <a:ext cx="5502" cy="5389"/>
            </a:xfrm>
            <a:custGeom>
              <a:avLst/>
              <a:gdLst>
                <a:gd name="T0" fmla="*/ 3 w 4"/>
                <a:gd name="T1" fmla="*/ 4 h 4"/>
                <a:gd name="T2" fmla="*/ 0 w 4"/>
                <a:gd name="T3" fmla="*/ 4 h 4"/>
                <a:gd name="T4" fmla="*/ 1 w 4"/>
                <a:gd name="T5" fmla="*/ 0 h 4"/>
                <a:gd name="T6" fmla="*/ 4 w 4"/>
                <a:gd name="T7" fmla="*/ 0 h 4"/>
                <a:gd name="T8" fmla="*/ 3 w 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4"/>
                  </a:moveTo>
                  <a:lnTo>
                    <a:pt x="0" y="4"/>
                  </a:lnTo>
                  <a:lnTo>
                    <a:pt x="1" y="0"/>
                  </a:lnTo>
                  <a:lnTo>
                    <a:pt x="4" y="0"/>
                  </a:lnTo>
                  <a:lnTo>
                    <a:pt x="3" y="4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33" name="Freeform 87">
              <a:extLst>
                <a:ext uri="{FF2B5EF4-FFF2-40B4-BE49-F238E27FC236}">
                  <a16:creationId xmlns:a16="http://schemas.microsoft.com/office/drawing/2014/main" id="{CAE96931-248A-41F1-A445-1FC3D35EBEC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85536" y="908976"/>
              <a:ext cx="6878" cy="5389"/>
            </a:xfrm>
            <a:custGeom>
              <a:avLst/>
              <a:gdLst>
                <a:gd name="T0" fmla="*/ 3 w 5"/>
                <a:gd name="T1" fmla="*/ 4 h 4"/>
                <a:gd name="T2" fmla="*/ 0 w 5"/>
                <a:gd name="T3" fmla="*/ 4 h 4"/>
                <a:gd name="T4" fmla="*/ 1 w 5"/>
                <a:gd name="T5" fmla="*/ 0 h 4"/>
                <a:gd name="T6" fmla="*/ 5 w 5"/>
                <a:gd name="T7" fmla="*/ 0 h 4"/>
                <a:gd name="T8" fmla="*/ 3 w 5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3" y="4"/>
                  </a:moveTo>
                  <a:lnTo>
                    <a:pt x="0" y="4"/>
                  </a:lnTo>
                  <a:lnTo>
                    <a:pt x="1" y="0"/>
                  </a:lnTo>
                  <a:lnTo>
                    <a:pt x="5" y="0"/>
                  </a:lnTo>
                  <a:lnTo>
                    <a:pt x="3" y="4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34" name="Freeform 88">
              <a:extLst>
                <a:ext uri="{FF2B5EF4-FFF2-40B4-BE49-F238E27FC236}">
                  <a16:creationId xmlns:a16="http://schemas.microsoft.com/office/drawing/2014/main" id="{F2968674-1DB4-4CF9-B722-3D4098F61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64903" y="914365"/>
              <a:ext cx="6878" cy="5389"/>
            </a:xfrm>
            <a:custGeom>
              <a:avLst/>
              <a:gdLst>
                <a:gd name="T0" fmla="*/ 4 w 5"/>
                <a:gd name="T1" fmla="*/ 4 h 4"/>
                <a:gd name="T2" fmla="*/ 0 w 5"/>
                <a:gd name="T3" fmla="*/ 4 h 4"/>
                <a:gd name="T4" fmla="*/ 1 w 5"/>
                <a:gd name="T5" fmla="*/ 0 h 4"/>
                <a:gd name="T6" fmla="*/ 5 w 5"/>
                <a:gd name="T7" fmla="*/ 0 h 4"/>
                <a:gd name="T8" fmla="*/ 4 w 5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4"/>
                  </a:moveTo>
                  <a:lnTo>
                    <a:pt x="0" y="4"/>
                  </a:lnTo>
                  <a:lnTo>
                    <a:pt x="1" y="0"/>
                  </a:lnTo>
                  <a:lnTo>
                    <a:pt x="5" y="0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35" name="Freeform 89">
              <a:extLst>
                <a:ext uri="{FF2B5EF4-FFF2-40B4-BE49-F238E27FC236}">
                  <a16:creationId xmlns:a16="http://schemas.microsoft.com/office/drawing/2014/main" id="{4A836064-7804-4847-8275-FDEB008654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71781" y="914365"/>
              <a:ext cx="5502" cy="5389"/>
            </a:xfrm>
            <a:custGeom>
              <a:avLst/>
              <a:gdLst>
                <a:gd name="T0" fmla="*/ 3 w 4"/>
                <a:gd name="T1" fmla="*/ 4 h 4"/>
                <a:gd name="T2" fmla="*/ 0 w 4"/>
                <a:gd name="T3" fmla="*/ 4 h 4"/>
                <a:gd name="T4" fmla="*/ 1 w 4"/>
                <a:gd name="T5" fmla="*/ 0 h 4"/>
                <a:gd name="T6" fmla="*/ 4 w 4"/>
                <a:gd name="T7" fmla="*/ 0 h 4"/>
                <a:gd name="T8" fmla="*/ 3 w 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4"/>
                  </a:moveTo>
                  <a:lnTo>
                    <a:pt x="0" y="4"/>
                  </a:lnTo>
                  <a:lnTo>
                    <a:pt x="1" y="0"/>
                  </a:lnTo>
                  <a:lnTo>
                    <a:pt x="4" y="0"/>
                  </a:lnTo>
                  <a:lnTo>
                    <a:pt x="3" y="4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36" name="Freeform 90">
              <a:extLst>
                <a:ext uri="{FF2B5EF4-FFF2-40B4-BE49-F238E27FC236}">
                  <a16:creationId xmlns:a16="http://schemas.microsoft.com/office/drawing/2014/main" id="{30BEA5F2-D43D-4EE7-B110-2F39DACD742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77283" y="914365"/>
              <a:ext cx="6878" cy="5389"/>
            </a:xfrm>
            <a:custGeom>
              <a:avLst/>
              <a:gdLst>
                <a:gd name="T0" fmla="*/ 3 w 5"/>
                <a:gd name="T1" fmla="*/ 4 h 4"/>
                <a:gd name="T2" fmla="*/ 0 w 5"/>
                <a:gd name="T3" fmla="*/ 4 h 4"/>
                <a:gd name="T4" fmla="*/ 1 w 5"/>
                <a:gd name="T5" fmla="*/ 0 h 4"/>
                <a:gd name="T6" fmla="*/ 5 w 5"/>
                <a:gd name="T7" fmla="*/ 0 h 4"/>
                <a:gd name="T8" fmla="*/ 3 w 5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3" y="4"/>
                  </a:moveTo>
                  <a:lnTo>
                    <a:pt x="0" y="4"/>
                  </a:lnTo>
                  <a:lnTo>
                    <a:pt x="1" y="0"/>
                  </a:lnTo>
                  <a:lnTo>
                    <a:pt x="5" y="0"/>
                  </a:lnTo>
                  <a:lnTo>
                    <a:pt x="3" y="4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37" name="Freeform 91">
              <a:extLst>
                <a:ext uri="{FF2B5EF4-FFF2-40B4-BE49-F238E27FC236}">
                  <a16:creationId xmlns:a16="http://schemas.microsoft.com/office/drawing/2014/main" id="{5BA56BE0-6BE5-422C-997D-273EA7DED2A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82785" y="914365"/>
              <a:ext cx="6878" cy="5389"/>
            </a:xfrm>
            <a:custGeom>
              <a:avLst/>
              <a:gdLst>
                <a:gd name="T0" fmla="*/ 4 w 5"/>
                <a:gd name="T1" fmla="*/ 4 h 4"/>
                <a:gd name="T2" fmla="*/ 0 w 5"/>
                <a:gd name="T3" fmla="*/ 4 h 4"/>
                <a:gd name="T4" fmla="*/ 2 w 5"/>
                <a:gd name="T5" fmla="*/ 0 h 4"/>
                <a:gd name="T6" fmla="*/ 5 w 5"/>
                <a:gd name="T7" fmla="*/ 0 h 4"/>
                <a:gd name="T8" fmla="*/ 4 w 5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4"/>
                  </a:moveTo>
                  <a:lnTo>
                    <a:pt x="0" y="4"/>
                  </a:lnTo>
                  <a:lnTo>
                    <a:pt x="2" y="0"/>
                  </a:lnTo>
                  <a:lnTo>
                    <a:pt x="5" y="0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38" name="Freeform 92">
              <a:extLst>
                <a:ext uri="{FF2B5EF4-FFF2-40B4-BE49-F238E27FC236}">
                  <a16:creationId xmlns:a16="http://schemas.microsoft.com/office/drawing/2014/main" id="{51045DAB-9588-438F-8C43-67849BBCAE1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69030" y="921100"/>
              <a:ext cx="6878" cy="4042"/>
            </a:xfrm>
            <a:custGeom>
              <a:avLst/>
              <a:gdLst>
                <a:gd name="T0" fmla="*/ 4 w 5"/>
                <a:gd name="T1" fmla="*/ 3 h 3"/>
                <a:gd name="T2" fmla="*/ 0 w 5"/>
                <a:gd name="T3" fmla="*/ 3 h 3"/>
                <a:gd name="T4" fmla="*/ 1 w 5"/>
                <a:gd name="T5" fmla="*/ 0 h 3"/>
                <a:gd name="T6" fmla="*/ 5 w 5"/>
                <a:gd name="T7" fmla="*/ 0 h 3"/>
                <a:gd name="T8" fmla="*/ 4 w 5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4" y="3"/>
                  </a:moveTo>
                  <a:lnTo>
                    <a:pt x="0" y="3"/>
                  </a:lnTo>
                  <a:lnTo>
                    <a:pt x="1" y="0"/>
                  </a:lnTo>
                  <a:lnTo>
                    <a:pt x="5" y="0"/>
                  </a:lnTo>
                  <a:lnTo>
                    <a:pt x="4" y="3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39" name="Freeform 93">
              <a:extLst>
                <a:ext uri="{FF2B5EF4-FFF2-40B4-BE49-F238E27FC236}">
                  <a16:creationId xmlns:a16="http://schemas.microsoft.com/office/drawing/2014/main" id="{7D2697DF-A620-4611-A338-9504F61204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74532" y="921100"/>
              <a:ext cx="6878" cy="4042"/>
            </a:xfrm>
            <a:custGeom>
              <a:avLst/>
              <a:gdLst>
                <a:gd name="T0" fmla="*/ 4 w 5"/>
                <a:gd name="T1" fmla="*/ 3 h 3"/>
                <a:gd name="T2" fmla="*/ 0 w 5"/>
                <a:gd name="T3" fmla="*/ 3 h 3"/>
                <a:gd name="T4" fmla="*/ 2 w 5"/>
                <a:gd name="T5" fmla="*/ 0 h 3"/>
                <a:gd name="T6" fmla="*/ 5 w 5"/>
                <a:gd name="T7" fmla="*/ 0 h 3"/>
                <a:gd name="T8" fmla="*/ 4 w 5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4" y="3"/>
                  </a:moveTo>
                  <a:lnTo>
                    <a:pt x="0" y="3"/>
                  </a:lnTo>
                  <a:lnTo>
                    <a:pt x="2" y="0"/>
                  </a:lnTo>
                  <a:lnTo>
                    <a:pt x="5" y="0"/>
                  </a:lnTo>
                  <a:lnTo>
                    <a:pt x="4" y="3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40" name="Freeform 94">
              <a:extLst>
                <a:ext uri="{FF2B5EF4-FFF2-40B4-BE49-F238E27FC236}">
                  <a16:creationId xmlns:a16="http://schemas.microsoft.com/office/drawing/2014/main" id="{BB6B2559-5B3B-4C0C-BB6E-96E3A64DEEB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81410" y="921100"/>
              <a:ext cx="6878" cy="4042"/>
            </a:xfrm>
            <a:custGeom>
              <a:avLst/>
              <a:gdLst>
                <a:gd name="T0" fmla="*/ 3 w 5"/>
                <a:gd name="T1" fmla="*/ 3 h 3"/>
                <a:gd name="T2" fmla="*/ 0 w 5"/>
                <a:gd name="T3" fmla="*/ 3 h 3"/>
                <a:gd name="T4" fmla="*/ 1 w 5"/>
                <a:gd name="T5" fmla="*/ 0 h 3"/>
                <a:gd name="T6" fmla="*/ 5 w 5"/>
                <a:gd name="T7" fmla="*/ 0 h 3"/>
                <a:gd name="T8" fmla="*/ 3 w 5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3" y="3"/>
                  </a:moveTo>
                  <a:lnTo>
                    <a:pt x="0" y="3"/>
                  </a:lnTo>
                  <a:lnTo>
                    <a:pt x="1" y="0"/>
                  </a:lnTo>
                  <a:lnTo>
                    <a:pt x="5" y="0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41" name="Freeform 95">
              <a:extLst>
                <a:ext uri="{FF2B5EF4-FFF2-40B4-BE49-F238E27FC236}">
                  <a16:creationId xmlns:a16="http://schemas.microsoft.com/office/drawing/2014/main" id="{3C87ABC4-0873-41D5-ADB5-4CC3A292147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67654" y="926489"/>
              <a:ext cx="6878" cy="4042"/>
            </a:xfrm>
            <a:custGeom>
              <a:avLst/>
              <a:gdLst>
                <a:gd name="T0" fmla="*/ 3 w 5"/>
                <a:gd name="T1" fmla="*/ 3 h 3"/>
                <a:gd name="T2" fmla="*/ 0 w 5"/>
                <a:gd name="T3" fmla="*/ 3 h 3"/>
                <a:gd name="T4" fmla="*/ 1 w 5"/>
                <a:gd name="T5" fmla="*/ 0 h 3"/>
                <a:gd name="T6" fmla="*/ 5 w 5"/>
                <a:gd name="T7" fmla="*/ 0 h 3"/>
                <a:gd name="T8" fmla="*/ 3 w 5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3" y="3"/>
                  </a:moveTo>
                  <a:lnTo>
                    <a:pt x="0" y="3"/>
                  </a:lnTo>
                  <a:lnTo>
                    <a:pt x="1" y="0"/>
                  </a:lnTo>
                  <a:lnTo>
                    <a:pt x="5" y="0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42" name="Freeform 96">
              <a:extLst>
                <a:ext uri="{FF2B5EF4-FFF2-40B4-BE49-F238E27FC236}">
                  <a16:creationId xmlns:a16="http://schemas.microsoft.com/office/drawing/2014/main" id="{BD2312C5-7284-4DE6-90B3-C6CB6A53FB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73156" y="926489"/>
              <a:ext cx="6878" cy="4042"/>
            </a:xfrm>
            <a:custGeom>
              <a:avLst/>
              <a:gdLst>
                <a:gd name="T0" fmla="*/ 3 w 5"/>
                <a:gd name="T1" fmla="*/ 3 h 3"/>
                <a:gd name="T2" fmla="*/ 0 w 5"/>
                <a:gd name="T3" fmla="*/ 3 h 3"/>
                <a:gd name="T4" fmla="*/ 1 w 5"/>
                <a:gd name="T5" fmla="*/ 0 h 3"/>
                <a:gd name="T6" fmla="*/ 5 w 5"/>
                <a:gd name="T7" fmla="*/ 0 h 3"/>
                <a:gd name="T8" fmla="*/ 3 w 5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3" y="3"/>
                  </a:moveTo>
                  <a:lnTo>
                    <a:pt x="0" y="3"/>
                  </a:lnTo>
                  <a:lnTo>
                    <a:pt x="1" y="0"/>
                  </a:lnTo>
                  <a:lnTo>
                    <a:pt x="5" y="0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43" name="Freeform 97">
              <a:extLst>
                <a:ext uri="{FF2B5EF4-FFF2-40B4-BE49-F238E27FC236}">
                  <a16:creationId xmlns:a16="http://schemas.microsoft.com/office/drawing/2014/main" id="{F9401AA7-413A-4D8B-B08A-A13A4FF700D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78659" y="926489"/>
              <a:ext cx="6878" cy="4042"/>
            </a:xfrm>
            <a:custGeom>
              <a:avLst/>
              <a:gdLst>
                <a:gd name="T0" fmla="*/ 4 w 5"/>
                <a:gd name="T1" fmla="*/ 3 h 3"/>
                <a:gd name="T2" fmla="*/ 0 w 5"/>
                <a:gd name="T3" fmla="*/ 3 h 3"/>
                <a:gd name="T4" fmla="*/ 2 w 5"/>
                <a:gd name="T5" fmla="*/ 0 h 3"/>
                <a:gd name="T6" fmla="*/ 5 w 5"/>
                <a:gd name="T7" fmla="*/ 0 h 3"/>
                <a:gd name="T8" fmla="*/ 4 w 5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4" y="3"/>
                  </a:moveTo>
                  <a:lnTo>
                    <a:pt x="0" y="3"/>
                  </a:lnTo>
                  <a:lnTo>
                    <a:pt x="2" y="0"/>
                  </a:lnTo>
                  <a:lnTo>
                    <a:pt x="5" y="0"/>
                  </a:lnTo>
                  <a:lnTo>
                    <a:pt x="4" y="3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44" name="Freeform 98">
              <a:extLst>
                <a:ext uri="{FF2B5EF4-FFF2-40B4-BE49-F238E27FC236}">
                  <a16:creationId xmlns:a16="http://schemas.microsoft.com/office/drawing/2014/main" id="{72AB6FCB-095F-4475-B482-32BC7BD5DA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59401" y="921100"/>
              <a:ext cx="11004" cy="16166"/>
            </a:xfrm>
            <a:custGeom>
              <a:avLst/>
              <a:gdLst>
                <a:gd name="T0" fmla="*/ 3 w 8"/>
                <a:gd name="T1" fmla="*/ 12 h 12"/>
                <a:gd name="T2" fmla="*/ 0 w 8"/>
                <a:gd name="T3" fmla="*/ 12 h 12"/>
                <a:gd name="T4" fmla="*/ 4 w 8"/>
                <a:gd name="T5" fmla="*/ 0 h 12"/>
                <a:gd name="T6" fmla="*/ 8 w 8"/>
                <a:gd name="T7" fmla="*/ 0 h 12"/>
                <a:gd name="T8" fmla="*/ 3 w 8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2">
                  <a:moveTo>
                    <a:pt x="3" y="12"/>
                  </a:moveTo>
                  <a:lnTo>
                    <a:pt x="0" y="12"/>
                  </a:lnTo>
                  <a:lnTo>
                    <a:pt x="4" y="0"/>
                  </a:lnTo>
                  <a:lnTo>
                    <a:pt x="8" y="0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45" name="Freeform 99">
              <a:extLst>
                <a:ext uri="{FF2B5EF4-FFF2-40B4-BE49-F238E27FC236}">
                  <a16:creationId xmlns:a16="http://schemas.microsoft.com/office/drawing/2014/main" id="{26B90D6F-E949-4B28-90B0-E367913D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64903" y="931878"/>
              <a:ext cx="6878" cy="5389"/>
            </a:xfrm>
            <a:custGeom>
              <a:avLst/>
              <a:gdLst>
                <a:gd name="T0" fmla="*/ 4 w 5"/>
                <a:gd name="T1" fmla="*/ 4 h 4"/>
                <a:gd name="T2" fmla="*/ 0 w 5"/>
                <a:gd name="T3" fmla="*/ 4 h 4"/>
                <a:gd name="T4" fmla="*/ 1 w 5"/>
                <a:gd name="T5" fmla="*/ 0 h 4"/>
                <a:gd name="T6" fmla="*/ 5 w 5"/>
                <a:gd name="T7" fmla="*/ 0 h 4"/>
                <a:gd name="T8" fmla="*/ 4 w 5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4"/>
                  </a:moveTo>
                  <a:lnTo>
                    <a:pt x="0" y="4"/>
                  </a:lnTo>
                  <a:lnTo>
                    <a:pt x="1" y="0"/>
                  </a:lnTo>
                  <a:lnTo>
                    <a:pt x="5" y="0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46" name="Freeform 100">
              <a:extLst>
                <a:ext uri="{FF2B5EF4-FFF2-40B4-BE49-F238E27FC236}">
                  <a16:creationId xmlns:a16="http://schemas.microsoft.com/office/drawing/2014/main" id="{B81B6D0E-4608-4FD5-B1B4-3EAA1D04CC8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71781" y="931878"/>
              <a:ext cx="5502" cy="5389"/>
            </a:xfrm>
            <a:custGeom>
              <a:avLst/>
              <a:gdLst>
                <a:gd name="T0" fmla="*/ 3 w 4"/>
                <a:gd name="T1" fmla="*/ 4 h 4"/>
                <a:gd name="T2" fmla="*/ 0 w 4"/>
                <a:gd name="T3" fmla="*/ 4 h 4"/>
                <a:gd name="T4" fmla="*/ 1 w 4"/>
                <a:gd name="T5" fmla="*/ 0 h 4"/>
                <a:gd name="T6" fmla="*/ 4 w 4"/>
                <a:gd name="T7" fmla="*/ 0 h 4"/>
                <a:gd name="T8" fmla="*/ 3 w 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4"/>
                  </a:moveTo>
                  <a:lnTo>
                    <a:pt x="0" y="4"/>
                  </a:lnTo>
                  <a:lnTo>
                    <a:pt x="1" y="0"/>
                  </a:lnTo>
                  <a:lnTo>
                    <a:pt x="4" y="0"/>
                  </a:lnTo>
                  <a:lnTo>
                    <a:pt x="3" y="4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47" name="Freeform 101">
              <a:extLst>
                <a:ext uri="{FF2B5EF4-FFF2-40B4-BE49-F238E27FC236}">
                  <a16:creationId xmlns:a16="http://schemas.microsoft.com/office/drawing/2014/main" id="{D5902D47-59A7-442E-8C6D-78D87273A2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77283" y="931878"/>
              <a:ext cx="5502" cy="5389"/>
            </a:xfrm>
            <a:custGeom>
              <a:avLst/>
              <a:gdLst>
                <a:gd name="T0" fmla="*/ 3 w 4"/>
                <a:gd name="T1" fmla="*/ 4 h 4"/>
                <a:gd name="T2" fmla="*/ 0 w 4"/>
                <a:gd name="T3" fmla="*/ 4 h 4"/>
                <a:gd name="T4" fmla="*/ 1 w 4"/>
                <a:gd name="T5" fmla="*/ 0 h 4"/>
                <a:gd name="T6" fmla="*/ 4 w 4"/>
                <a:gd name="T7" fmla="*/ 0 h 4"/>
                <a:gd name="T8" fmla="*/ 3 w 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4"/>
                  </a:moveTo>
                  <a:lnTo>
                    <a:pt x="0" y="4"/>
                  </a:lnTo>
                  <a:lnTo>
                    <a:pt x="1" y="0"/>
                  </a:lnTo>
                  <a:lnTo>
                    <a:pt x="4" y="0"/>
                  </a:lnTo>
                  <a:lnTo>
                    <a:pt x="3" y="4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48" name="Freeform 102">
              <a:extLst>
                <a:ext uri="{FF2B5EF4-FFF2-40B4-BE49-F238E27FC236}">
                  <a16:creationId xmlns:a16="http://schemas.microsoft.com/office/drawing/2014/main" id="{B0455139-1672-44CA-B3DF-E43453B35E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56650" y="938614"/>
              <a:ext cx="6878" cy="4042"/>
            </a:xfrm>
            <a:custGeom>
              <a:avLst/>
              <a:gdLst>
                <a:gd name="T0" fmla="*/ 4 w 5"/>
                <a:gd name="T1" fmla="*/ 3 h 3"/>
                <a:gd name="T2" fmla="*/ 0 w 5"/>
                <a:gd name="T3" fmla="*/ 3 h 3"/>
                <a:gd name="T4" fmla="*/ 1 w 5"/>
                <a:gd name="T5" fmla="*/ 0 h 3"/>
                <a:gd name="T6" fmla="*/ 5 w 5"/>
                <a:gd name="T7" fmla="*/ 0 h 3"/>
                <a:gd name="T8" fmla="*/ 4 w 5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4" y="3"/>
                  </a:moveTo>
                  <a:lnTo>
                    <a:pt x="0" y="3"/>
                  </a:lnTo>
                  <a:lnTo>
                    <a:pt x="1" y="0"/>
                  </a:lnTo>
                  <a:lnTo>
                    <a:pt x="5" y="0"/>
                  </a:lnTo>
                  <a:lnTo>
                    <a:pt x="4" y="3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49" name="Freeform 103">
              <a:extLst>
                <a:ext uri="{FF2B5EF4-FFF2-40B4-BE49-F238E27FC236}">
                  <a16:creationId xmlns:a16="http://schemas.microsoft.com/office/drawing/2014/main" id="{773901CA-9490-49C8-9B57-3E0C4CFBE1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63528" y="938614"/>
              <a:ext cx="5502" cy="4042"/>
            </a:xfrm>
            <a:custGeom>
              <a:avLst/>
              <a:gdLst>
                <a:gd name="T0" fmla="*/ 3 w 4"/>
                <a:gd name="T1" fmla="*/ 3 h 3"/>
                <a:gd name="T2" fmla="*/ 0 w 4"/>
                <a:gd name="T3" fmla="*/ 3 h 3"/>
                <a:gd name="T4" fmla="*/ 1 w 4"/>
                <a:gd name="T5" fmla="*/ 0 h 3"/>
                <a:gd name="T6" fmla="*/ 4 w 4"/>
                <a:gd name="T7" fmla="*/ 0 h 3"/>
                <a:gd name="T8" fmla="*/ 3 w 4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3" y="3"/>
                  </a:moveTo>
                  <a:lnTo>
                    <a:pt x="0" y="3"/>
                  </a:lnTo>
                  <a:lnTo>
                    <a:pt x="1" y="0"/>
                  </a:lnTo>
                  <a:lnTo>
                    <a:pt x="4" y="0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50" name="Freeform 104">
              <a:extLst>
                <a:ext uri="{FF2B5EF4-FFF2-40B4-BE49-F238E27FC236}">
                  <a16:creationId xmlns:a16="http://schemas.microsoft.com/office/drawing/2014/main" id="{FA0AD71B-302C-4E74-82FD-DD12A4C757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69030" y="938614"/>
              <a:ext cx="6878" cy="4042"/>
            </a:xfrm>
            <a:custGeom>
              <a:avLst/>
              <a:gdLst>
                <a:gd name="T0" fmla="*/ 4 w 5"/>
                <a:gd name="T1" fmla="*/ 3 h 3"/>
                <a:gd name="T2" fmla="*/ 0 w 5"/>
                <a:gd name="T3" fmla="*/ 3 h 3"/>
                <a:gd name="T4" fmla="*/ 1 w 5"/>
                <a:gd name="T5" fmla="*/ 0 h 3"/>
                <a:gd name="T6" fmla="*/ 5 w 5"/>
                <a:gd name="T7" fmla="*/ 0 h 3"/>
                <a:gd name="T8" fmla="*/ 4 w 5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4" y="3"/>
                  </a:moveTo>
                  <a:lnTo>
                    <a:pt x="0" y="3"/>
                  </a:lnTo>
                  <a:lnTo>
                    <a:pt x="1" y="0"/>
                  </a:lnTo>
                  <a:lnTo>
                    <a:pt x="5" y="0"/>
                  </a:lnTo>
                  <a:lnTo>
                    <a:pt x="4" y="3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51" name="Freeform 105">
              <a:extLst>
                <a:ext uri="{FF2B5EF4-FFF2-40B4-BE49-F238E27FC236}">
                  <a16:creationId xmlns:a16="http://schemas.microsoft.com/office/drawing/2014/main" id="{01F5E19E-E143-4AD8-89BC-10F323E69D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74532" y="938614"/>
              <a:ext cx="6878" cy="4042"/>
            </a:xfrm>
            <a:custGeom>
              <a:avLst/>
              <a:gdLst>
                <a:gd name="T0" fmla="*/ 4 w 5"/>
                <a:gd name="T1" fmla="*/ 3 h 3"/>
                <a:gd name="T2" fmla="*/ 0 w 5"/>
                <a:gd name="T3" fmla="*/ 3 h 3"/>
                <a:gd name="T4" fmla="*/ 2 w 5"/>
                <a:gd name="T5" fmla="*/ 0 h 3"/>
                <a:gd name="T6" fmla="*/ 5 w 5"/>
                <a:gd name="T7" fmla="*/ 0 h 3"/>
                <a:gd name="T8" fmla="*/ 4 w 5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4" y="3"/>
                  </a:moveTo>
                  <a:lnTo>
                    <a:pt x="0" y="3"/>
                  </a:lnTo>
                  <a:lnTo>
                    <a:pt x="2" y="0"/>
                  </a:lnTo>
                  <a:lnTo>
                    <a:pt x="5" y="0"/>
                  </a:lnTo>
                  <a:lnTo>
                    <a:pt x="4" y="3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52" name="Freeform 106">
              <a:extLst>
                <a:ext uri="{FF2B5EF4-FFF2-40B4-BE49-F238E27FC236}">
                  <a16:creationId xmlns:a16="http://schemas.microsoft.com/office/drawing/2014/main" id="{61CCA1D4-889D-4E55-BA47-805FF17147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55275" y="944002"/>
              <a:ext cx="5502" cy="4042"/>
            </a:xfrm>
            <a:custGeom>
              <a:avLst/>
              <a:gdLst>
                <a:gd name="T0" fmla="*/ 3 w 4"/>
                <a:gd name="T1" fmla="*/ 3 h 3"/>
                <a:gd name="T2" fmla="*/ 0 w 4"/>
                <a:gd name="T3" fmla="*/ 3 h 3"/>
                <a:gd name="T4" fmla="*/ 1 w 4"/>
                <a:gd name="T5" fmla="*/ 0 h 3"/>
                <a:gd name="T6" fmla="*/ 4 w 4"/>
                <a:gd name="T7" fmla="*/ 0 h 3"/>
                <a:gd name="T8" fmla="*/ 3 w 4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3" y="3"/>
                  </a:moveTo>
                  <a:lnTo>
                    <a:pt x="0" y="3"/>
                  </a:lnTo>
                  <a:lnTo>
                    <a:pt x="1" y="0"/>
                  </a:lnTo>
                  <a:lnTo>
                    <a:pt x="4" y="0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53" name="Freeform 107">
              <a:extLst>
                <a:ext uri="{FF2B5EF4-FFF2-40B4-BE49-F238E27FC236}">
                  <a16:creationId xmlns:a16="http://schemas.microsoft.com/office/drawing/2014/main" id="{CC5B4094-47FA-4201-894D-1E9EBB584A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60777" y="944002"/>
              <a:ext cx="6878" cy="4042"/>
            </a:xfrm>
            <a:custGeom>
              <a:avLst/>
              <a:gdLst>
                <a:gd name="T0" fmla="*/ 4 w 5"/>
                <a:gd name="T1" fmla="*/ 3 h 3"/>
                <a:gd name="T2" fmla="*/ 0 w 5"/>
                <a:gd name="T3" fmla="*/ 3 h 3"/>
                <a:gd name="T4" fmla="*/ 1 w 5"/>
                <a:gd name="T5" fmla="*/ 0 h 3"/>
                <a:gd name="T6" fmla="*/ 5 w 5"/>
                <a:gd name="T7" fmla="*/ 0 h 3"/>
                <a:gd name="T8" fmla="*/ 4 w 5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4" y="3"/>
                  </a:moveTo>
                  <a:lnTo>
                    <a:pt x="0" y="3"/>
                  </a:lnTo>
                  <a:lnTo>
                    <a:pt x="1" y="0"/>
                  </a:lnTo>
                  <a:lnTo>
                    <a:pt x="5" y="0"/>
                  </a:lnTo>
                  <a:lnTo>
                    <a:pt x="4" y="3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54" name="Freeform 108">
              <a:extLst>
                <a:ext uri="{FF2B5EF4-FFF2-40B4-BE49-F238E27FC236}">
                  <a16:creationId xmlns:a16="http://schemas.microsoft.com/office/drawing/2014/main" id="{01627556-184A-48C4-9887-BE0834ABC3F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66279" y="944002"/>
              <a:ext cx="6878" cy="4042"/>
            </a:xfrm>
            <a:custGeom>
              <a:avLst/>
              <a:gdLst>
                <a:gd name="T0" fmla="*/ 4 w 5"/>
                <a:gd name="T1" fmla="*/ 3 h 3"/>
                <a:gd name="T2" fmla="*/ 0 w 5"/>
                <a:gd name="T3" fmla="*/ 3 h 3"/>
                <a:gd name="T4" fmla="*/ 2 w 5"/>
                <a:gd name="T5" fmla="*/ 0 h 3"/>
                <a:gd name="T6" fmla="*/ 5 w 5"/>
                <a:gd name="T7" fmla="*/ 0 h 3"/>
                <a:gd name="T8" fmla="*/ 4 w 5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4" y="3"/>
                  </a:moveTo>
                  <a:lnTo>
                    <a:pt x="0" y="3"/>
                  </a:lnTo>
                  <a:lnTo>
                    <a:pt x="2" y="0"/>
                  </a:lnTo>
                  <a:lnTo>
                    <a:pt x="5" y="0"/>
                  </a:lnTo>
                  <a:lnTo>
                    <a:pt x="4" y="3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55" name="Freeform 109">
              <a:extLst>
                <a:ext uri="{FF2B5EF4-FFF2-40B4-BE49-F238E27FC236}">
                  <a16:creationId xmlns:a16="http://schemas.microsoft.com/office/drawing/2014/main" id="{1B6E6D74-6AD2-4E51-8C98-37E8F75A03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73156" y="944002"/>
              <a:ext cx="6878" cy="4042"/>
            </a:xfrm>
            <a:custGeom>
              <a:avLst/>
              <a:gdLst>
                <a:gd name="T0" fmla="*/ 3 w 5"/>
                <a:gd name="T1" fmla="*/ 3 h 3"/>
                <a:gd name="T2" fmla="*/ 0 w 5"/>
                <a:gd name="T3" fmla="*/ 3 h 3"/>
                <a:gd name="T4" fmla="*/ 1 w 5"/>
                <a:gd name="T5" fmla="*/ 0 h 3"/>
                <a:gd name="T6" fmla="*/ 5 w 5"/>
                <a:gd name="T7" fmla="*/ 0 h 3"/>
                <a:gd name="T8" fmla="*/ 3 w 5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3" y="3"/>
                  </a:moveTo>
                  <a:lnTo>
                    <a:pt x="0" y="3"/>
                  </a:lnTo>
                  <a:lnTo>
                    <a:pt x="1" y="0"/>
                  </a:lnTo>
                  <a:lnTo>
                    <a:pt x="5" y="0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56" name="Freeform 110">
              <a:extLst>
                <a:ext uri="{FF2B5EF4-FFF2-40B4-BE49-F238E27FC236}">
                  <a16:creationId xmlns:a16="http://schemas.microsoft.com/office/drawing/2014/main" id="{4AE380FB-C894-45BB-B7BD-3DA612C37D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86912" y="802549"/>
              <a:ext cx="52270" cy="41762"/>
            </a:xfrm>
            <a:custGeom>
              <a:avLst/>
              <a:gdLst>
                <a:gd name="T0" fmla="*/ 91 w 123"/>
                <a:gd name="T1" fmla="*/ 95 h 96"/>
                <a:gd name="T2" fmla="*/ 82 w 123"/>
                <a:gd name="T3" fmla="*/ 95 h 96"/>
                <a:gd name="T4" fmla="*/ 0 w 123"/>
                <a:gd name="T5" fmla="*/ 96 h 96"/>
                <a:gd name="T6" fmla="*/ 36 w 123"/>
                <a:gd name="T7" fmla="*/ 0 h 96"/>
                <a:gd name="T8" fmla="*/ 123 w 123"/>
                <a:gd name="T9" fmla="*/ 0 h 96"/>
                <a:gd name="T10" fmla="*/ 91 w 123"/>
                <a:gd name="T11" fmla="*/ 95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" h="96">
                  <a:moveTo>
                    <a:pt x="91" y="95"/>
                  </a:moveTo>
                  <a:cubicBezTo>
                    <a:pt x="91" y="95"/>
                    <a:pt x="85" y="95"/>
                    <a:pt x="82" y="95"/>
                  </a:cubicBezTo>
                  <a:cubicBezTo>
                    <a:pt x="63" y="96"/>
                    <a:pt x="22" y="96"/>
                    <a:pt x="0" y="96"/>
                  </a:cubicBezTo>
                  <a:cubicBezTo>
                    <a:pt x="13" y="62"/>
                    <a:pt x="23" y="31"/>
                    <a:pt x="36" y="0"/>
                  </a:cubicBezTo>
                  <a:cubicBezTo>
                    <a:pt x="123" y="0"/>
                    <a:pt x="123" y="0"/>
                    <a:pt x="123" y="0"/>
                  </a:cubicBezTo>
                  <a:lnTo>
                    <a:pt x="91" y="95"/>
                  </a:lnTo>
                  <a:close/>
                </a:path>
              </a:pathLst>
            </a:custGeom>
            <a:solidFill>
              <a:srgbClr val="FFFFFF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57" name="Freeform 111">
              <a:extLst>
                <a:ext uri="{FF2B5EF4-FFF2-40B4-BE49-F238E27FC236}">
                  <a16:creationId xmlns:a16="http://schemas.microsoft.com/office/drawing/2014/main" id="{929B7B3B-1025-499C-BD9B-FB6085D4FE2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25426" y="766175"/>
              <a:ext cx="23384" cy="78136"/>
            </a:xfrm>
            <a:custGeom>
              <a:avLst/>
              <a:gdLst>
                <a:gd name="T0" fmla="*/ 10 w 17"/>
                <a:gd name="T1" fmla="*/ 27 h 58"/>
                <a:gd name="T2" fmla="*/ 17 w 17"/>
                <a:gd name="T3" fmla="*/ 0 h 58"/>
                <a:gd name="T4" fmla="*/ 7 w 17"/>
                <a:gd name="T5" fmla="*/ 31 h 58"/>
                <a:gd name="T6" fmla="*/ 0 w 17"/>
                <a:gd name="T7" fmla="*/ 58 h 58"/>
                <a:gd name="T8" fmla="*/ 10 w 17"/>
                <a:gd name="T9" fmla="*/ 27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58">
                  <a:moveTo>
                    <a:pt x="10" y="27"/>
                  </a:moveTo>
                  <a:lnTo>
                    <a:pt x="17" y="0"/>
                  </a:lnTo>
                  <a:lnTo>
                    <a:pt x="7" y="31"/>
                  </a:lnTo>
                  <a:lnTo>
                    <a:pt x="0" y="58"/>
                  </a:lnTo>
                  <a:lnTo>
                    <a:pt x="10" y="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58" name="Freeform 112">
              <a:extLst>
                <a:ext uri="{FF2B5EF4-FFF2-40B4-BE49-F238E27FC236}">
                  <a16:creationId xmlns:a16="http://schemas.microsoft.com/office/drawing/2014/main" id="{054D0946-0BCD-4403-9C7C-B41A0D198C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25426" y="766175"/>
              <a:ext cx="23384" cy="78136"/>
            </a:xfrm>
            <a:custGeom>
              <a:avLst/>
              <a:gdLst>
                <a:gd name="T0" fmla="*/ 10 w 17"/>
                <a:gd name="T1" fmla="*/ 27 h 58"/>
                <a:gd name="T2" fmla="*/ 17 w 17"/>
                <a:gd name="T3" fmla="*/ 0 h 58"/>
                <a:gd name="T4" fmla="*/ 7 w 17"/>
                <a:gd name="T5" fmla="*/ 31 h 58"/>
                <a:gd name="T6" fmla="*/ 0 w 17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58">
                  <a:moveTo>
                    <a:pt x="10" y="27"/>
                  </a:moveTo>
                  <a:lnTo>
                    <a:pt x="17" y="0"/>
                  </a:lnTo>
                  <a:lnTo>
                    <a:pt x="7" y="31"/>
                  </a:lnTo>
                  <a:lnTo>
                    <a:pt x="0" y="58"/>
                  </a:lnTo>
                </a:path>
              </a:pathLst>
            </a:custGeom>
            <a:no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59" name="Freeform 113">
              <a:extLst>
                <a:ext uri="{FF2B5EF4-FFF2-40B4-BE49-F238E27FC236}">
                  <a16:creationId xmlns:a16="http://schemas.microsoft.com/office/drawing/2014/main" id="{CD7FC925-3532-4985-8927-4817D35B59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08920" y="806590"/>
              <a:ext cx="5502" cy="4042"/>
            </a:xfrm>
            <a:custGeom>
              <a:avLst/>
              <a:gdLst>
                <a:gd name="T0" fmla="*/ 3 w 4"/>
                <a:gd name="T1" fmla="*/ 3 h 3"/>
                <a:gd name="T2" fmla="*/ 0 w 4"/>
                <a:gd name="T3" fmla="*/ 3 h 3"/>
                <a:gd name="T4" fmla="*/ 1 w 4"/>
                <a:gd name="T5" fmla="*/ 0 h 3"/>
                <a:gd name="T6" fmla="*/ 4 w 4"/>
                <a:gd name="T7" fmla="*/ 0 h 3"/>
                <a:gd name="T8" fmla="*/ 3 w 4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3" y="3"/>
                  </a:moveTo>
                  <a:lnTo>
                    <a:pt x="0" y="3"/>
                  </a:lnTo>
                  <a:lnTo>
                    <a:pt x="1" y="0"/>
                  </a:lnTo>
                  <a:lnTo>
                    <a:pt x="4" y="0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60" name="Freeform 114">
              <a:extLst>
                <a:ext uri="{FF2B5EF4-FFF2-40B4-BE49-F238E27FC236}">
                  <a16:creationId xmlns:a16="http://schemas.microsoft.com/office/drawing/2014/main" id="{712D9493-3BAC-4778-AD8E-5AE1DDAC0D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14422" y="806590"/>
              <a:ext cx="4127" cy="4042"/>
            </a:xfrm>
            <a:custGeom>
              <a:avLst/>
              <a:gdLst>
                <a:gd name="T0" fmla="*/ 2 w 3"/>
                <a:gd name="T1" fmla="*/ 3 h 3"/>
                <a:gd name="T2" fmla="*/ 0 w 3"/>
                <a:gd name="T3" fmla="*/ 3 h 3"/>
                <a:gd name="T4" fmla="*/ 1 w 3"/>
                <a:gd name="T5" fmla="*/ 0 h 3"/>
                <a:gd name="T6" fmla="*/ 3 w 3"/>
                <a:gd name="T7" fmla="*/ 0 h 3"/>
                <a:gd name="T8" fmla="*/ 2 w 3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2" y="3"/>
                  </a:moveTo>
                  <a:lnTo>
                    <a:pt x="0" y="3"/>
                  </a:lnTo>
                  <a:lnTo>
                    <a:pt x="1" y="0"/>
                  </a:lnTo>
                  <a:lnTo>
                    <a:pt x="3" y="0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61" name="Freeform 115">
              <a:extLst>
                <a:ext uri="{FF2B5EF4-FFF2-40B4-BE49-F238E27FC236}">
                  <a16:creationId xmlns:a16="http://schemas.microsoft.com/office/drawing/2014/main" id="{81E4FE8B-C7E5-416D-A89B-5ABDEA61EC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18549" y="806590"/>
              <a:ext cx="5502" cy="4042"/>
            </a:xfrm>
            <a:custGeom>
              <a:avLst/>
              <a:gdLst>
                <a:gd name="T0" fmla="*/ 3 w 4"/>
                <a:gd name="T1" fmla="*/ 3 h 3"/>
                <a:gd name="T2" fmla="*/ 0 w 4"/>
                <a:gd name="T3" fmla="*/ 3 h 3"/>
                <a:gd name="T4" fmla="*/ 1 w 4"/>
                <a:gd name="T5" fmla="*/ 0 h 3"/>
                <a:gd name="T6" fmla="*/ 4 w 4"/>
                <a:gd name="T7" fmla="*/ 0 h 3"/>
                <a:gd name="T8" fmla="*/ 3 w 4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3" y="3"/>
                  </a:moveTo>
                  <a:lnTo>
                    <a:pt x="0" y="3"/>
                  </a:lnTo>
                  <a:lnTo>
                    <a:pt x="1" y="0"/>
                  </a:lnTo>
                  <a:lnTo>
                    <a:pt x="4" y="0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62" name="Freeform 116">
              <a:extLst>
                <a:ext uri="{FF2B5EF4-FFF2-40B4-BE49-F238E27FC236}">
                  <a16:creationId xmlns:a16="http://schemas.microsoft.com/office/drawing/2014/main" id="{567B718A-7DA1-4B79-8761-F778BC0B04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22675" y="806590"/>
              <a:ext cx="5502" cy="4042"/>
            </a:xfrm>
            <a:custGeom>
              <a:avLst/>
              <a:gdLst>
                <a:gd name="T0" fmla="*/ 3 w 4"/>
                <a:gd name="T1" fmla="*/ 3 h 3"/>
                <a:gd name="T2" fmla="*/ 0 w 4"/>
                <a:gd name="T3" fmla="*/ 3 h 3"/>
                <a:gd name="T4" fmla="*/ 1 w 4"/>
                <a:gd name="T5" fmla="*/ 0 h 3"/>
                <a:gd name="T6" fmla="*/ 4 w 4"/>
                <a:gd name="T7" fmla="*/ 0 h 3"/>
                <a:gd name="T8" fmla="*/ 3 w 4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3" y="3"/>
                  </a:moveTo>
                  <a:lnTo>
                    <a:pt x="0" y="3"/>
                  </a:lnTo>
                  <a:lnTo>
                    <a:pt x="1" y="0"/>
                  </a:lnTo>
                  <a:lnTo>
                    <a:pt x="4" y="0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63" name="Freeform 117">
              <a:extLst>
                <a:ext uri="{FF2B5EF4-FFF2-40B4-BE49-F238E27FC236}">
                  <a16:creationId xmlns:a16="http://schemas.microsoft.com/office/drawing/2014/main" id="{2666191B-685E-4380-A392-E4822E17149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07545" y="811979"/>
              <a:ext cx="5502" cy="2694"/>
            </a:xfrm>
            <a:custGeom>
              <a:avLst/>
              <a:gdLst>
                <a:gd name="T0" fmla="*/ 3 w 4"/>
                <a:gd name="T1" fmla="*/ 2 h 2"/>
                <a:gd name="T2" fmla="*/ 0 w 4"/>
                <a:gd name="T3" fmla="*/ 2 h 2"/>
                <a:gd name="T4" fmla="*/ 1 w 4"/>
                <a:gd name="T5" fmla="*/ 0 h 2"/>
                <a:gd name="T6" fmla="*/ 4 w 4"/>
                <a:gd name="T7" fmla="*/ 0 h 2"/>
                <a:gd name="T8" fmla="*/ 3 w 4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">
                  <a:moveTo>
                    <a:pt x="3" y="2"/>
                  </a:moveTo>
                  <a:lnTo>
                    <a:pt x="0" y="2"/>
                  </a:lnTo>
                  <a:lnTo>
                    <a:pt x="1" y="0"/>
                  </a:lnTo>
                  <a:lnTo>
                    <a:pt x="4" y="0"/>
                  </a:lnTo>
                  <a:lnTo>
                    <a:pt x="3" y="2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64" name="Freeform 118">
              <a:extLst>
                <a:ext uri="{FF2B5EF4-FFF2-40B4-BE49-F238E27FC236}">
                  <a16:creationId xmlns:a16="http://schemas.microsoft.com/office/drawing/2014/main" id="{EA439FFB-CBF9-4C92-9E18-9985F8D4C6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13047" y="811979"/>
              <a:ext cx="4127" cy="2694"/>
            </a:xfrm>
            <a:custGeom>
              <a:avLst/>
              <a:gdLst>
                <a:gd name="T0" fmla="*/ 2 w 3"/>
                <a:gd name="T1" fmla="*/ 2 h 2"/>
                <a:gd name="T2" fmla="*/ 0 w 3"/>
                <a:gd name="T3" fmla="*/ 2 h 2"/>
                <a:gd name="T4" fmla="*/ 0 w 3"/>
                <a:gd name="T5" fmla="*/ 0 h 2"/>
                <a:gd name="T6" fmla="*/ 3 w 3"/>
                <a:gd name="T7" fmla="*/ 0 h 2"/>
                <a:gd name="T8" fmla="*/ 2 w 3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2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3" y="0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65" name="Freeform 119">
              <a:extLst>
                <a:ext uri="{FF2B5EF4-FFF2-40B4-BE49-F238E27FC236}">
                  <a16:creationId xmlns:a16="http://schemas.microsoft.com/office/drawing/2014/main" id="{15882913-F672-4432-81F8-63BA8F0364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17173" y="811979"/>
              <a:ext cx="4127" cy="2694"/>
            </a:xfrm>
            <a:custGeom>
              <a:avLst/>
              <a:gdLst>
                <a:gd name="T0" fmla="*/ 2 w 3"/>
                <a:gd name="T1" fmla="*/ 2 h 2"/>
                <a:gd name="T2" fmla="*/ 0 w 3"/>
                <a:gd name="T3" fmla="*/ 2 h 2"/>
                <a:gd name="T4" fmla="*/ 1 w 3"/>
                <a:gd name="T5" fmla="*/ 0 h 2"/>
                <a:gd name="T6" fmla="*/ 3 w 3"/>
                <a:gd name="T7" fmla="*/ 0 h 2"/>
                <a:gd name="T8" fmla="*/ 2 w 3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2" y="2"/>
                  </a:moveTo>
                  <a:lnTo>
                    <a:pt x="0" y="2"/>
                  </a:lnTo>
                  <a:lnTo>
                    <a:pt x="1" y="0"/>
                  </a:lnTo>
                  <a:lnTo>
                    <a:pt x="3" y="0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66" name="Freeform 120">
              <a:extLst>
                <a:ext uri="{FF2B5EF4-FFF2-40B4-BE49-F238E27FC236}">
                  <a16:creationId xmlns:a16="http://schemas.microsoft.com/office/drawing/2014/main" id="{40CAA89C-5C29-411E-828A-1C6B0E50FC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21300" y="811979"/>
              <a:ext cx="5502" cy="2694"/>
            </a:xfrm>
            <a:custGeom>
              <a:avLst/>
              <a:gdLst>
                <a:gd name="T0" fmla="*/ 3 w 4"/>
                <a:gd name="T1" fmla="*/ 2 h 2"/>
                <a:gd name="T2" fmla="*/ 0 w 4"/>
                <a:gd name="T3" fmla="*/ 2 h 2"/>
                <a:gd name="T4" fmla="*/ 1 w 4"/>
                <a:gd name="T5" fmla="*/ 0 h 2"/>
                <a:gd name="T6" fmla="*/ 4 w 4"/>
                <a:gd name="T7" fmla="*/ 0 h 2"/>
                <a:gd name="T8" fmla="*/ 3 w 4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">
                  <a:moveTo>
                    <a:pt x="3" y="2"/>
                  </a:moveTo>
                  <a:lnTo>
                    <a:pt x="0" y="2"/>
                  </a:lnTo>
                  <a:lnTo>
                    <a:pt x="1" y="0"/>
                  </a:lnTo>
                  <a:lnTo>
                    <a:pt x="4" y="0"/>
                  </a:lnTo>
                  <a:lnTo>
                    <a:pt x="3" y="2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67" name="Freeform 121">
              <a:extLst>
                <a:ext uri="{FF2B5EF4-FFF2-40B4-BE49-F238E27FC236}">
                  <a16:creationId xmlns:a16="http://schemas.microsoft.com/office/drawing/2014/main" id="{F796B301-5FBD-4255-B842-CE3CE13B23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10296" y="816021"/>
              <a:ext cx="5502" cy="4042"/>
            </a:xfrm>
            <a:custGeom>
              <a:avLst/>
              <a:gdLst>
                <a:gd name="T0" fmla="*/ 3 w 4"/>
                <a:gd name="T1" fmla="*/ 3 h 3"/>
                <a:gd name="T2" fmla="*/ 0 w 4"/>
                <a:gd name="T3" fmla="*/ 3 h 3"/>
                <a:gd name="T4" fmla="*/ 1 w 4"/>
                <a:gd name="T5" fmla="*/ 0 h 3"/>
                <a:gd name="T6" fmla="*/ 4 w 4"/>
                <a:gd name="T7" fmla="*/ 0 h 3"/>
                <a:gd name="T8" fmla="*/ 3 w 4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3" y="3"/>
                  </a:moveTo>
                  <a:lnTo>
                    <a:pt x="0" y="3"/>
                  </a:lnTo>
                  <a:lnTo>
                    <a:pt x="1" y="0"/>
                  </a:lnTo>
                  <a:lnTo>
                    <a:pt x="4" y="0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68" name="Freeform 122">
              <a:extLst>
                <a:ext uri="{FF2B5EF4-FFF2-40B4-BE49-F238E27FC236}">
                  <a16:creationId xmlns:a16="http://schemas.microsoft.com/office/drawing/2014/main" id="{AFEDDD88-1FA1-4212-BC08-DE914A6717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15798" y="816021"/>
              <a:ext cx="4127" cy="4042"/>
            </a:xfrm>
            <a:custGeom>
              <a:avLst/>
              <a:gdLst>
                <a:gd name="T0" fmla="*/ 3 w 3"/>
                <a:gd name="T1" fmla="*/ 3 h 3"/>
                <a:gd name="T2" fmla="*/ 0 w 3"/>
                <a:gd name="T3" fmla="*/ 3 h 3"/>
                <a:gd name="T4" fmla="*/ 1 w 3"/>
                <a:gd name="T5" fmla="*/ 0 h 3"/>
                <a:gd name="T6" fmla="*/ 3 w 3"/>
                <a:gd name="T7" fmla="*/ 0 h 3"/>
                <a:gd name="T8" fmla="*/ 3 w 3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3"/>
                  </a:moveTo>
                  <a:lnTo>
                    <a:pt x="0" y="3"/>
                  </a:lnTo>
                  <a:lnTo>
                    <a:pt x="1" y="0"/>
                  </a:lnTo>
                  <a:lnTo>
                    <a:pt x="3" y="0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69" name="Freeform 123">
              <a:extLst>
                <a:ext uri="{FF2B5EF4-FFF2-40B4-BE49-F238E27FC236}">
                  <a16:creationId xmlns:a16="http://schemas.microsoft.com/office/drawing/2014/main" id="{02048C4F-5001-48A4-918D-55EBA8839D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19924" y="816021"/>
              <a:ext cx="5502" cy="4042"/>
            </a:xfrm>
            <a:custGeom>
              <a:avLst/>
              <a:gdLst>
                <a:gd name="T0" fmla="*/ 3 w 4"/>
                <a:gd name="T1" fmla="*/ 3 h 3"/>
                <a:gd name="T2" fmla="*/ 0 w 4"/>
                <a:gd name="T3" fmla="*/ 3 h 3"/>
                <a:gd name="T4" fmla="*/ 1 w 4"/>
                <a:gd name="T5" fmla="*/ 0 h 3"/>
                <a:gd name="T6" fmla="*/ 4 w 4"/>
                <a:gd name="T7" fmla="*/ 0 h 3"/>
                <a:gd name="T8" fmla="*/ 3 w 4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3" y="3"/>
                  </a:moveTo>
                  <a:lnTo>
                    <a:pt x="0" y="3"/>
                  </a:lnTo>
                  <a:lnTo>
                    <a:pt x="1" y="0"/>
                  </a:lnTo>
                  <a:lnTo>
                    <a:pt x="4" y="0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70" name="Freeform 124">
              <a:extLst>
                <a:ext uri="{FF2B5EF4-FFF2-40B4-BE49-F238E27FC236}">
                  <a16:creationId xmlns:a16="http://schemas.microsoft.com/office/drawing/2014/main" id="{0E69F140-3044-45B8-9309-3B0D143ADDD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08920" y="820062"/>
              <a:ext cx="5502" cy="4042"/>
            </a:xfrm>
            <a:custGeom>
              <a:avLst/>
              <a:gdLst>
                <a:gd name="T0" fmla="*/ 3 w 4"/>
                <a:gd name="T1" fmla="*/ 3 h 3"/>
                <a:gd name="T2" fmla="*/ 0 w 4"/>
                <a:gd name="T3" fmla="*/ 3 h 3"/>
                <a:gd name="T4" fmla="*/ 1 w 4"/>
                <a:gd name="T5" fmla="*/ 0 h 3"/>
                <a:gd name="T6" fmla="*/ 4 w 4"/>
                <a:gd name="T7" fmla="*/ 0 h 3"/>
                <a:gd name="T8" fmla="*/ 3 w 4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3" y="3"/>
                  </a:moveTo>
                  <a:lnTo>
                    <a:pt x="0" y="3"/>
                  </a:lnTo>
                  <a:lnTo>
                    <a:pt x="1" y="0"/>
                  </a:lnTo>
                  <a:lnTo>
                    <a:pt x="4" y="0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71" name="Freeform 125">
              <a:extLst>
                <a:ext uri="{FF2B5EF4-FFF2-40B4-BE49-F238E27FC236}">
                  <a16:creationId xmlns:a16="http://schemas.microsoft.com/office/drawing/2014/main" id="{5B0EB093-2F1B-4719-B417-5D37A433792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13047" y="820062"/>
              <a:ext cx="5502" cy="4042"/>
            </a:xfrm>
            <a:custGeom>
              <a:avLst/>
              <a:gdLst>
                <a:gd name="T0" fmla="*/ 3 w 4"/>
                <a:gd name="T1" fmla="*/ 3 h 3"/>
                <a:gd name="T2" fmla="*/ 0 w 4"/>
                <a:gd name="T3" fmla="*/ 3 h 3"/>
                <a:gd name="T4" fmla="*/ 1 w 4"/>
                <a:gd name="T5" fmla="*/ 0 h 3"/>
                <a:gd name="T6" fmla="*/ 4 w 4"/>
                <a:gd name="T7" fmla="*/ 0 h 3"/>
                <a:gd name="T8" fmla="*/ 3 w 4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3" y="3"/>
                  </a:moveTo>
                  <a:lnTo>
                    <a:pt x="0" y="3"/>
                  </a:lnTo>
                  <a:lnTo>
                    <a:pt x="1" y="0"/>
                  </a:lnTo>
                  <a:lnTo>
                    <a:pt x="4" y="0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72" name="Freeform 126">
              <a:extLst>
                <a:ext uri="{FF2B5EF4-FFF2-40B4-BE49-F238E27FC236}">
                  <a16:creationId xmlns:a16="http://schemas.microsoft.com/office/drawing/2014/main" id="{F5B2B7FE-CBD1-44A3-97E0-E580647C620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18549" y="820062"/>
              <a:ext cx="5502" cy="4042"/>
            </a:xfrm>
            <a:custGeom>
              <a:avLst/>
              <a:gdLst>
                <a:gd name="T0" fmla="*/ 3 w 4"/>
                <a:gd name="T1" fmla="*/ 3 h 3"/>
                <a:gd name="T2" fmla="*/ 0 w 4"/>
                <a:gd name="T3" fmla="*/ 3 h 3"/>
                <a:gd name="T4" fmla="*/ 1 w 4"/>
                <a:gd name="T5" fmla="*/ 0 h 3"/>
                <a:gd name="T6" fmla="*/ 4 w 4"/>
                <a:gd name="T7" fmla="*/ 0 h 3"/>
                <a:gd name="T8" fmla="*/ 3 w 4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3" y="3"/>
                  </a:moveTo>
                  <a:lnTo>
                    <a:pt x="0" y="3"/>
                  </a:lnTo>
                  <a:lnTo>
                    <a:pt x="1" y="0"/>
                  </a:lnTo>
                  <a:lnTo>
                    <a:pt x="4" y="0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73" name="Freeform 127">
              <a:extLst>
                <a:ext uri="{FF2B5EF4-FFF2-40B4-BE49-F238E27FC236}">
                  <a16:creationId xmlns:a16="http://schemas.microsoft.com/office/drawing/2014/main" id="{76CDE33A-BD00-49B5-B1B1-15356FEFC4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03418" y="816021"/>
              <a:ext cx="8253" cy="13472"/>
            </a:xfrm>
            <a:custGeom>
              <a:avLst/>
              <a:gdLst>
                <a:gd name="T0" fmla="*/ 2 w 6"/>
                <a:gd name="T1" fmla="*/ 10 h 10"/>
                <a:gd name="T2" fmla="*/ 0 w 6"/>
                <a:gd name="T3" fmla="*/ 10 h 10"/>
                <a:gd name="T4" fmla="*/ 3 w 6"/>
                <a:gd name="T5" fmla="*/ 0 h 10"/>
                <a:gd name="T6" fmla="*/ 6 w 6"/>
                <a:gd name="T7" fmla="*/ 0 h 10"/>
                <a:gd name="T8" fmla="*/ 2 w 6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0">
                  <a:moveTo>
                    <a:pt x="2" y="10"/>
                  </a:moveTo>
                  <a:lnTo>
                    <a:pt x="0" y="10"/>
                  </a:lnTo>
                  <a:lnTo>
                    <a:pt x="3" y="0"/>
                  </a:lnTo>
                  <a:lnTo>
                    <a:pt x="6" y="0"/>
                  </a:lnTo>
                  <a:lnTo>
                    <a:pt x="2" y="10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74" name="Freeform 128">
              <a:extLst>
                <a:ext uri="{FF2B5EF4-FFF2-40B4-BE49-F238E27FC236}">
                  <a16:creationId xmlns:a16="http://schemas.microsoft.com/office/drawing/2014/main" id="{5C5D6538-C04D-4D41-B09F-7E8A45FF9F1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07545" y="825451"/>
              <a:ext cx="5502" cy="4042"/>
            </a:xfrm>
            <a:custGeom>
              <a:avLst/>
              <a:gdLst>
                <a:gd name="T0" fmla="*/ 3 w 4"/>
                <a:gd name="T1" fmla="*/ 3 h 3"/>
                <a:gd name="T2" fmla="*/ 0 w 4"/>
                <a:gd name="T3" fmla="*/ 3 h 3"/>
                <a:gd name="T4" fmla="*/ 1 w 4"/>
                <a:gd name="T5" fmla="*/ 0 h 3"/>
                <a:gd name="T6" fmla="*/ 4 w 4"/>
                <a:gd name="T7" fmla="*/ 0 h 3"/>
                <a:gd name="T8" fmla="*/ 3 w 4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3" y="3"/>
                  </a:moveTo>
                  <a:lnTo>
                    <a:pt x="0" y="3"/>
                  </a:lnTo>
                  <a:lnTo>
                    <a:pt x="1" y="0"/>
                  </a:lnTo>
                  <a:lnTo>
                    <a:pt x="4" y="0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75" name="Freeform 129">
              <a:extLst>
                <a:ext uri="{FF2B5EF4-FFF2-40B4-BE49-F238E27FC236}">
                  <a16:creationId xmlns:a16="http://schemas.microsoft.com/office/drawing/2014/main" id="{223CBEFC-4426-45BB-BB8A-755FBD5D05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11671" y="825451"/>
              <a:ext cx="5502" cy="4042"/>
            </a:xfrm>
            <a:custGeom>
              <a:avLst/>
              <a:gdLst>
                <a:gd name="T0" fmla="*/ 3 w 4"/>
                <a:gd name="T1" fmla="*/ 3 h 3"/>
                <a:gd name="T2" fmla="*/ 0 w 4"/>
                <a:gd name="T3" fmla="*/ 3 h 3"/>
                <a:gd name="T4" fmla="*/ 1 w 4"/>
                <a:gd name="T5" fmla="*/ 0 h 3"/>
                <a:gd name="T6" fmla="*/ 4 w 4"/>
                <a:gd name="T7" fmla="*/ 0 h 3"/>
                <a:gd name="T8" fmla="*/ 3 w 4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3" y="3"/>
                  </a:moveTo>
                  <a:lnTo>
                    <a:pt x="0" y="3"/>
                  </a:lnTo>
                  <a:lnTo>
                    <a:pt x="1" y="0"/>
                  </a:lnTo>
                  <a:lnTo>
                    <a:pt x="4" y="0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76" name="Freeform 130">
              <a:extLst>
                <a:ext uri="{FF2B5EF4-FFF2-40B4-BE49-F238E27FC236}">
                  <a16:creationId xmlns:a16="http://schemas.microsoft.com/office/drawing/2014/main" id="{F4C4D05D-7FEC-40BB-B5D6-78CCCC81AB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17173" y="825451"/>
              <a:ext cx="4127" cy="4042"/>
            </a:xfrm>
            <a:custGeom>
              <a:avLst/>
              <a:gdLst>
                <a:gd name="T0" fmla="*/ 2 w 3"/>
                <a:gd name="T1" fmla="*/ 3 h 3"/>
                <a:gd name="T2" fmla="*/ 0 w 3"/>
                <a:gd name="T3" fmla="*/ 3 h 3"/>
                <a:gd name="T4" fmla="*/ 1 w 3"/>
                <a:gd name="T5" fmla="*/ 0 h 3"/>
                <a:gd name="T6" fmla="*/ 3 w 3"/>
                <a:gd name="T7" fmla="*/ 0 h 3"/>
                <a:gd name="T8" fmla="*/ 2 w 3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2" y="3"/>
                  </a:moveTo>
                  <a:lnTo>
                    <a:pt x="0" y="3"/>
                  </a:lnTo>
                  <a:lnTo>
                    <a:pt x="1" y="0"/>
                  </a:lnTo>
                  <a:lnTo>
                    <a:pt x="3" y="0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77" name="Freeform 131">
              <a:extLst>
                <a:ext uri="{FF2B5EF4-FFF2-40B4-BE49-F238E27FC236}">
                  <a16:creationId xmlns:a16="http://schemas.microsoft.com/office/drawing/2014/main" id="{E922B75C-2B15-4869-8C2D-3E9975A205A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00667" y="829492"/>
              <a:ext cx="5502" cy="4042"/>
            </a:xfrm>
            <a:custGeom>
              <a:avLst/>
              <a:gdLst>
                <a:gd name="T0" fmla="*/ 3 w 4"/>
                <a:gd name="T1" fmla="*/ 3 h 3"/>
                <a:gd name="T2" fmla="*/ 0 w 4"/>
                <a:gd name="T3" fmla="*/ 3 h 3"/>
                <a:gd name="T4" fmla="*/ 1 w 4"/>
                <a:gd name="T5" fmla="*/ 0 h 3"/>
                <a:gd name="T6" fmla="*/ 4 w 4"/>
                <a:gd name="T7" fmla="*/ 0 h 3"/>
                <a:gd name="T8" fmla="*/ 3 w 4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3" y="3"/>
                  </a:moveTo>
                  <a:lnTo>
                    <a:pt x="0" y="3"/>
                  </a:lnTo>
                  <a:lnTo>
                    <a:pt x="1" y="0"/>
                  </a:lnTo>
                  <a:lnTo>
                    <a:pt x="4" y="0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78" name="Freeform 132">
              <a:extLst>
                <a:ext uri="{FF2B5EF4-FFF2-40B4-BE49-F238E27FC236}">
                  <a16:creationId xmlns:a16="http://schemas.microsoft.com/office/drawing/2014/main" id="{6FCA0549-83A7-4CA0-9CED-E3692AB4E8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06169" y="829492"/>
              <a:ext cx="4127" cy="4042"/>
            </a:xfrm>
            <a:custGeom>
              <a:avLst/>
              <a:gdLst>
                <a:gd name="T0" fmla="*/ 2 w 3"/>
                <a:gd name="T1" fmla="*/ 3 h 3"/>
                <a:gd name="T2" fmla="*/ 0 w 3"/>
                <a:gd name="T3" fmla="*/ 3 h 3"/>
                <a:gd name="T4" fmla="*/ 1 w 3"/>
                <a:gd name="T5" fmla="*/ 0 h 3"/>
                <a:gd name="T6" fmla="*/ 3 w 3"/>
                <a:gd name="T7" fmla="*/ 0 h 3"/>
                <a:gd name="T8" fmla="*/ 2 w 3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2" y="3"/>
                  </a:moveTo>
                  <a:lnTo>
                    <a:pt x="0" y="3"/>
                  </a:lnTo>
                  <a:lnTo>
                    <a:pt x="1" y="0"/>
                  </a:lnTo>
                  <a:lnTo>
                    <a:pt x="3" y="0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79" name="Freeform 133">
              <a:extLst>
                <a:ext uri="{FF2B5EF4-FFF2-40B4-BE49-F238E27FC236}">
                  <a16:creationId xmlns:a16="http://schemas.microsoft.com/office/drawing/2014/main" id="{0AC63820-52C0-417F-84E7-066B10AE9C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10296" y="829492"/>
              <a:ext cx="5502" cy="4042"/>
            </a:xfrm>
            <a:custGeom>
              <a:avLst/>
              <a:gdLst>
                <a:gd name="T0" fmla="*/ 3 w 4"/>
                <a:gd name="T1" fmla="*/ 3 h 3"/>
                <a:gd name="T2" fmla="*/ 0 w 4"/>
                <a:gd name="T3" fmla="*/ 3 h 3"/>
                <a:gd name="T4" fmla="*/ 1 w 4"/>
                <a:gd name="T5" fmla="*/ 0 h 3"/>
                <a:gd name="T6" fmla="*/ 4 w 4"/>
                <a:gd name="T7" fmla="*/ 0 h 3"/>
                <a:gd name="T8" fmla="*/ 3 w 4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3" y="3"/>
                  </a:moveTo>
                  <a:lnTo>
                    <a:pt x="0" y="3"/>
                  </a:lnTo>
                  <a:lnTo>
                    <a:pt x="1" y="0"/>
                  </a:lnTo>
                  <a:lnTo>
                    <a:pt x="4" y="0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80" name="Freeform 134">
              <a:extLst>
                <a:ext uri="{FF2B5EF4-FFF2-40B4-BE49-F238E27FC236}">
                  <a16:creationId xmlns:a16="http://schemas.microsoft.com/office/drawing/2014/main" id="{979B15C9-470A-426F-944C-0D8A88524A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14422" y="829492"/>
              <a:ext cx="5502" cy="4042"/>
            </a:xfrm>
            <a:custGeom>
              <a:avLst/>
              <a:gdLst>
                <a:gd name="T0" fmla="*/ 3 w 4"/>
                <a:gd name="T1" fmla="*/ 3 h 3"/>
                <a:gd name="T2" fmla="*/ 0 w 4"/>
                <a:gd name="T3" fmla="*/ 3 h 3"/>
                <a:gd name="T4" fmla="*/ 2 w 4"/>
                <a:gd name="T5" fmla="*/ 0 h 3"/>
                <a:gd name="T6" fmla="*/ 4 w 4"/>
                <a:gd name="T7" fmla="*/ 0 h 3"/>
                <a:gd name="T8" fmla="*/ 3 w 4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3" y="3"/>
                  </a:moveTo>
                  <a:lnTo>
                    <a:pt x="0" y="3"/>
                  </a:lnTo>
                  <a:lnTo>
                    <a:pt x="2" y="0"/>
                  </a:lnTo>
                  <a:lnTo>
                    <a:pt x="4" y="0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81" name="Freeform 135">
              <a:extLst>
                <a:ext uri="{FF2B5EF4-FFF2-40B4-BE49-F238E27FC236}">
                  <a16:creationId xmlns:a16="http://schemas.microsoft.com/office/drawing/2014/main" id="{07619853-A8E2-4E7E-964E-493BF6E2F19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99291" y="833534"/>
              <a:ext cx="5502" cy="4042"/>
            </a:xfrm>
            <a:custGeom>
              <a:avLst/>
              <a:gdLst>
                <a:gd name="T0" fmla="*/ 3 w 4"/>
                <a:gd name="T1" fmla="*/ 3 h 3"/>
                <a:gd name="T2" fmla="*/ 0 w 4"/>
                <a:gd name="T3" fmla="*/ 3 h 3"/>
                <a:gd name="T4" fmla="*/ 1 w 4"/>
                <a:gd name="T5" fmla="*/ 0 h 3"/>
                <a:gd name="T6" fmla="*/ 4 w 4"/>
                <a:gd name="T7" fmla="*/ 0 h 3"/>
                <a:gd name="T8" fmla="*/ 3 w 4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3" y="3"/>
                  </a:moveTo>
                  <a:lnTo>
                    <a:pt x="0" y="3"/>
                  </a:lnTo>
                  <a:lnTo>
                    <a:pt x="1" y="0"/>
                  </a:lnTo>
                  <a:lnTo>
                    <a:pt x="4" y="0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82" name="Freeform 136">
              <a:extLst>
                <a:ext uri="{FF2B5EF4-FFF2-40B4-BE49-F238E27FC236}">
                  <a16:creationId xmlns:a16="http://schemas.microsoft.com/office/drawing/2014/main" id="{C29818F6-07D5-47FF-B854-05D3D67A1A0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04794" y="833534"/>
              <a:ext cx="4127" cy="4042"/>
            </a:xfrm>
            <a:custGeom>
              <a:avLst/>
              <a:gdLst>
                <a:gd name="T0" fmla="*/ 2 w 3"/>
                <a:gd name="T1" fmla="*/ 3 h 3"/>
                <a:gd name="T2" fmla="*/ 0 w 3"/>
                <a:gd name="T3" fmla="*/ 3 h 3"/>
                <a:gd name="T4" fmla="*/ 0 w 3"/>
                <a:gd name="T5" fmla="*/ 0 h 3"/>
                <a:gd name="T6" fmla="*/ 3 w 3"/>
                <a:gd name="T7" fmla="*/ 0 h 3"/>
                <a:gd name="T8" fmla="*/ 2 w 3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2" y="3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83" name="Freeform 137">
              <a:extLst>
                <a:ext uri="{FF2B5EF4-FFF2-40B4-BE49-F238E27FC236}">
                  <a16:creationId xmlns:a16="http://schemas.microsoft.com/office/drawing/2014/main" id="{5E28376E-8104-4751-AB4F-FA548CECAA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08920" y="833534"/>
              <a:ext cx="5502" cy="4042"/>
            </a:xfrm>
            <a:custGeom>
              <a:avLst/>
              <a:gdLst>
                <a:gd name="T0" fmla="*/ 3 w 4"/>
                <a:gd name="T1" fmla="*/ 3 h 3"/>
                <a:gd name="T2" fmla="*/ 0 w 4"/>
                <a:gd name="T3" fmla="*/ 3 h 3"/>
                <a:gd name="T4" fmla="*/ 1 w 4"/>
                <a:gd name="T5" fmla="*/ 0 h 3"/>
                <a:gd name="T6" fmla="*/ 4 w 4"/>
                <a:gd name="T7" fmla="*/ 0 h 3"/>
                <a:gd name="T8" fmla="*/ 3 w 4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3" y="3"/>
                  </a:moveTo>
                  <a:lnTo>
                    <a:pt x="0" y="3"/>
                  </a:lnTo>
                  <a:lnTo>
                    <a:pt x="1" y="0"/>
                  </a:lnTo>
                  <a:lnTo>
                    <a:pt x="4" y="0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84" name="Freeform 138">
              <a:extLst>
                <a:ext uri="{FF2B5EF4-FFF2-40B4-BE49-F238E27FC236}">
                  <a16:creationId xmlns:a16="http://schemas.microsoft.com/office/drawing/2014/main" id="{F2B55AFE-1284-4EA8-829B-38F963E590C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13047" y="833534"/>
              <a:ext cx="5502" cy="4042"/>
            </a:xfrm>
            <a:custGeom>
              <a:avLst/>
              <a:gdLst>
                <a:gd name="T0" fmla="*/ 3 w 4"/>
                <a:gd name="T1" fmla="*/ 3 h 3"/>
                <a:gd name="T2" fmla="*/ 0 w 4"/>
                <a:gd name="T3" fmla="*/ 3 h 3"/>
                <a:gd name="T4" fmla="*/ 1 w 4"/>
                <a:gd name="T5" fmla="*/ 0 h 3"/>
                <a:gd name="T6" fmla="*/ 4 w 4"/>
                <a:gd name="T7" fmla="*/ 0 h 3"/>
                <a:gd name="T8" fmla="*/ 3 w 4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3" y="3"/>
                  </a:moveTo>
                  <a:lnTo>
                    <a:pt x="0" y="3"/>
                  </a:lnTo>
                  <a:lnTo>
                    <a:pt x="1" y="0"/>
                  </a:lnTo>
                  <a:lnTo>
                    <a:pt x="4" y="0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85" name="Freeform 139">
              <a:extLst>
                <a:ext uri="{FF2B5EF4-FFF2-40B4-BE49-F238E27FC236}">
                  <a16:creationId xmlns:a16="http://schemas.microsoft.com/office/drawing/2014/main" id="{4B3A1253-8ECF-40D8-A8FA-B1DC045DD8E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20751" y="1023486"/>
              <a:ext cx="81156" cy="64664"/>
            </a:xfrm>
            <a:custGeom>
              <a:avLst/>
              <a:gdLst>
                <a:gd name="T0" fmla="*/ 50 w 190"/>
                <a:gd name="T1" fmla="*/ 147 h 148"/>
                <a:gd name="T2" fmla="*/ 63 w 190"/>
                <a:gd name="T3" fmla="*/ 147 h 148"/>
                <a:gd name="T4" fmla="*/ 190 w 190"/>
                <a:gd name="T5" fmla="*/ 147 h 148"/>
                <a:gd name="T6" fmla="*/ 134 w 190"/>
                <a:gd name="T7" fmla="*/ 0 h 148"/>
                <a:gd name="T8" fmla="*/ 0 w 190"/>
                <a:gd name="T9" fmla="*/ 0 h 148"/>
                <a:gd name="T10" fmla="*/ 50 w 190"/>
                <a:gd name="T11" fmla="*/ 147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0" h="148">
                  <a:moveTo>
                    <a:pt x="50" y="147"/>
                  </a:moveTo>
                  <a:cubicBezTo>
                    <a:pt x="50" y="147"/>
                    <a:pt x="60" y="147"/>
                    <a:pt x="63" y="147"/>
                  </a:cubicBezTo>
                  <a:cubicBezTo>
                    <a:pt x="94" y="148"/>
                    <a:pt x="156" y="147"/>
                    <a:pt x="190" y="147"/>
                  </a:cubicBezTo>
                  <a:cubicBezTo>
                    <a:pt x="171" y="96"/>
                    <a:pt x="154" y="47"/>
                    <a:pt x="134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50" y="147"/>
                  </a:lnTo>
                  <a:close/>
                </a:path>
              </a:pathLst>
            </a:custGeom>
            <a:solidFill>
              <a:srgbClr val="FFFFFF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86" name="Freeform 140">
              <a:extLst>
                <a:ext uri="{FF2B5EF4-FFF2-40B4-BE49-F238E27FC236}">
                  <a16:creationId xmlns:a16="http://schemas.microsoft.com/office/drawing/2014/main" id="{D67BD30D-BA4D-405F-B705-0F0510F5778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06996" y="966904"/>
              <a:ext cx="34388" cy="121246"/>
            </a:xfrm>
            <a:custGeom>
              <a:avLst/>
              <a:gdLst>
                <a:gd name="T0" fmla="*/ 10 w 25"/>
                <a:gd name="T1" fmla="*/ 42 h 90"/>
                <a:gd name="T2" fmla="*/ 0 w 25"/>
                <a:gd name="T3" fmla="*/ 0 h 90"/>
                <a:gd name="T4" fmla="*/ 16 w 25"/>
                <a:gd name="T5" fmla="*/ 48 h 90"/>
                <a:gd name="T6" fmla="*/ 25 w 25"/>
                <a:gd name="T7" fmla="*/ 90 h 90"/>
                <a:gd name="T8" fmla="*/ 10 w 25"/>
                <a:gd name="T9" fmla="*/ 42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90">
                  <a:moveTo>
                    <a:pt x="10" y="42"/>
                  </a:moveTo>
                  <a:lnTo>
                    <a:pt x="0" y="0"/>
                  </a:lnTo>
                  <a:lnTo>
                    <a:pt x="16" y="48"/>
                  </a:lnTo>
                  <a:lnTo>
                    <a:pt x="25" y="90"/>
                  </a:lnTo>
                  <a:lnTo>
                    <a:pt x="10" y="4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87" name="Freeform 141">
              <a:extLst>
                <a:ext uri="{FF2B5EF4-FFF2-40B4-BE49-F238E27FC236}">
                  <a16:creationId xmlns:a16="http://schemas.microsoft.com/office/drawing/2014/main" id="{B1E22456-3A30-460F-9798-1CD5BDEAFC5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06996" y="966904"/>
              <a:ext cx="34388" cy="121246"/>
            </a:xfrm>
            <a:custGeom>
              <a:avLst/>
              <a:gdLst>
                <a:gd name="T0" fmla="*/ 10 w 25"/>
                <a:gd name="T1" fmla="*/ 42 h 90"/>
                <a:gd name="T2" fmla="*/ 0 w 25"/>
                <a:gd name="T3" fmla="*/ 0 h 90"/>
                <a:gd name="T4" fmla="*/ 16 w 25"/>
                <a:gd name="T5" fmla="*/ 48 h 90"/>
                <a:gd name="T6" fmla="*/ 25 w 25"/>
                <a:gd name="T7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90">
                  <a:moveTo>
                    <a:pt x="10" y="42"/>
                  </a:moveTo>
                  <a:lnTo>
                    <a:pt x="0" y="0"/>
                  </a:lnTo>
                  <a:lnTo>
                    <a:pt x="16" y="48"/>
                  </a:lnTo>
                  <a:lnTo>
                    <a:pt x="25" y="90"/>
                  </a:lnTo>
                </a:path>
              </a:pathLst>
            </a:custGeom>
            <a:no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88" name="Freeform 142">
              <a:extLst>
                <a:ext uri="{FF2B5EF4-FFF2-40B4-BE49-F238E27FC236}">
                  <a16:creationId xmlns:a16="http://schemas.microsoft.com/office/drawing/2014/main" id="{29FE82E9-267A-4D01-AD57-33EBB2C838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59266" y="1030222"/>
              <a:ext cx="8253" cy="6736"/>
            </a:xfrm>
            <a:custGeom>
              <a:avLst/>
              <a:gdLst>
                <a:gd name="T0" fmla="*/ 2 w 6"/>
                <a:gd name="T1" fmla="*/ 5 h 5"/>
                <a:gd name="T2" fmla="*/ 6 w 6"/>
                <a:gd name="T3" fmla="*/ 5 h 5"/>
                <a:gd name="T4" fmla="*/ 4 w 6"/>
                <a:gd name="T5" fmla="*/ 0 h 5"/>
                <a:gd name="T6" fmla="*/ 0 w 6"/>
                <a:gd name="T7" fmla="*/ 0 h 5"/>
                <a:gd name="T8" fmla="*/ 2 w 6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2" y="5"/>
                  </a:moveTo>
                  <a:lnTo>
                    <a:pt x="6" y="5"/>
                  </a:lnTo>
                  <a:lnTo>
                    <a:pt x="4" y="0"/>
                  </a:lnTo>
                  <a:lnTo>
                    <a:pt x="0" y="0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89" name="Freeform 143">
              <a:extLst>
                <a:ext uri="{FF2B5EF4-FFF2-40B4-BE49-F238E27FC236}">
                  <a16:creationId xmlns:a16="http://schemas.microsoft.com/office/drawing/2014/main" id="{D7F53314-784F-40F1-89AE-48E95616BA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52389" y="1030222"/>
              <a:ext cx="8253" cy="6736"/>
            </a:xfrm>
            <a:custGeom>
              <a:avLst/>
              <a:gdLst>
                <a:gd name="T0" fmla="*/ 1 w 6"/>
                <a:gd name="T1" fmla="*/ 5 h 5"/>
                <a:gd name="T2" fmla="*/ 6 w 6"/>
                <a:gd name="T3" fmla="*/ 5 h 5"/>
                <a:gd name="T4" fmla="*/ 4 w 6"/>
                <a:gd name="T5" fmla="*/ 0 h 5"/>
                <a:gd name="T6" fmla="*/ 0 w 6"/>
                <a:gd name="T7" fmla="*/ 0 h 5"/>
                <a:gd name="T8" fmla="*/ 1 w 6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1" y="5"/>
                  </a:moveTo>
                  <a:lnTo>
                    <a:pt x="6" y="5"/>
                  </a:lnTo>
                  <a:lnTo>
                    <a:pt x="4" y="0"/>
                  </a:lnTo>
                  <a:lnTo>
                    <a:pt x="0" y="0"/>
                  </a:lnTo>
                  <a:lnTo>
                    <a:pt x="1" y="5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90" name="Freeform 144">
              <a:extLst>
                <a:ext uri="{FF2B5EF4-FFF2-40B4-BE49-F238E27FC236}">
                  <a16:creationId xmlns:a16="http://schemas.microsoft.com/office/drawing/2014/main" id="{85FB7597-9726-46D1-AD3D-F15E1267822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45511" y="1030222"/>
              <a:ext cx="6878" cy="6736"/>
            </a:xfrm>
            <a:custGeom>
              <a:avLst/>
              <a:gdLst>
                <a:gd name="T0" fmla="*/ 1 w 5"/>
                <a:gd name="T1" fmla="*/ 5 h 5"/>
                <a:gd name="T2" fmla="*/ 5 w 5"/>
                <a:gd name="T3" fmla="*/ 5 h 5"/>
                <a:gd name="T4" fmla="*/ 4 w 5"/>
                <a:gd name="T5" fmla="*/ 0 h 5"/>
                <a:gd name="T6" fmla="*/ 0 w 5"/>
                <a:gd name="T7" fmla="*/ 0 h 5"/>
                <a:gd name="T8" fmla="*/ 1 w 5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1" y="5"/>
                  </a:moveTo>
                  <a:lnTo>
                    <a:pt x="5" y="5"/>
                  </a:lnTo>
                  <a:lnTo>
                    <a:pt x="4" y="0"/>
                  </a:lnTo>
                  <a:lnTo>
                    <a:pt x="0" y="0"/>
                  </a:lnTo>
                  <a:lnTo>
                    <a:pt x="1" y="5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91" name="Freeform 145">
              <a:extLst>
                <a:ext uri="{FF2B5EF4-FFF2-40B4-BE49-F238E27FC236}">
                  <a16:creationId xmlns:a16="http://schemas.microsoft.com/office/drawing/2014/main" id="{47349796-8958-4C07-9456-8F794C44C9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37258" y="1030222"/>
              <a:ext cx="8253" cy="6736"/>
            </a:xfrm>
            <a:custGeom>
              <a:avLst/>
              <a:gdLst>
                <a:gd name="T0" fmla="*/ 2 w 6"/>
                <a:gd name="T1" fmla="*/ 5 h 5"/>
                <a:gd name="T2" fmla="*/ 6 w 6"/>
                <a:gd name="T3" fmla="*/ 5 h 5"/>
                <a:gd name="T4" fmla="*/ 5 w 6"/>
                <a:gd name="T5" fmla="*/ 0 h 5"/>
                <a:gd name="T6" fmla="*/ 0 w 6"/>
                <a:gd name="T7" fmla="*/ 0 h 5"/>
                <a:gd name="T8" fmla="*/ 2 w 6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2" y="5"/>
                  </a:moveTo>
                  <a:lnTo>
                    <a:pt x="6" y="5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92" name="Freeform 146">
              <a:extLst>
                <a:ext uri="{FF2B5EF4-FFF2-40B4-BE49-F238E27FC236}">
                  <a16:creationId xmlns:a16="http://schemas.microsoft.com/office/drawing/2014/main" id="{DA6DCACA-955B-4DEB-9DC3-0E10B4778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62017" y="1038305"/>
              <a:ext cx="8253" cy="5389"/>
            </a:xfrm>
            <a:custGeom>
              <a:avLst/>
              <a:gdLst>
                <a:gd name="T0" fmla="*/ 1 w 6"/>
                <a:gd name="T1" fmla="*/ 4 h 4"/>
                <a:gd name="T2" fmla="*/ 6 w 6"/>
                <a:gd name="T3" fmla="*/ 4 h 4"/>
                <a:gd name="T4" fmla="*/ 4 w 6"/>
                <a:gd name="T5" fmla="*/ 0 h 4"/>
                <a:gd name="T6" fmla="*/ 0 w 6"/>
                <a:gd name="T7" fmla="*/ 0 h 4"/>
                <a:gd name="T8" fmla="*/ 1 w 6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4">
                  <a:moveTo>
                    <a:pt x="1" y="4"/>
                  </a:moveTo>
                  <a:lnTo>
                    <a:pt x="6" y="4"/>
                  </a:lnTo>
                  <a:lnTo>
                    <a:pt x="4" y="0"/>
                  </a:lnTo>
                  <a:lnTo>
                    <a:pt x="0" y="0"/>
                  </a:lnTo>
                  <a:lnTo>
                    <a:pt x="1" y="4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93" name="Freeform 147">
              <a:extLst>
                <a:ext uri="{FF2B5EF4-FFF2-40B4-BE49-F238E27FC236}">
                  <a16:creationId xmlns:a16="http://schemas.microsoft.com/office/drawing/2014/main" id="{17A44C74-5D9C-49BE-9714-AD779ED4BE7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55140" y="1038305"/>
              <a:ext cx="6878" cy="5389"/>
            </a:xfrm>
            <a:custGeom>
              <a:avLst/>
              <a:gdLst>
                <a:gd name="T0" fmla="*/ 1 w 5"/>
                <a:gd name="T1" fmla="*/ 4 h 4"/>
                <a:gd name="T2" fmla="*/ 5 w 5"/>
                <a:gd name="T3" fmla="*/ 4 h 4"/>
                <a:gd name="T4" fmla="*/ 4 w 5"/>
                <a:gd name="T5" fmla="*/ 0 h 4"/>
                <a:gd name="T6" fmla="*/ 0 w 5"/>
                <a:gd name="T7" fmla="*/ 0 h 4"/>
                <a:gd name="T8" fmla="*/ 1 w 5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1" y="4"/>
                  </a:moveTo>
                  <a:lnTo>
                    <a:pt x="5" y="4"/>
                  </a:lnTo>
                  <a:lnTo>
                    <a:pt x="4" y="0"/>
                  </a:lnTo>
                  <a:lnTo>
                    <a:pt x="0" y="0"/>
                  </a:lnTo>
                  <a:lnTo>
                    <a:pt x="1" y="4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94" name="Freeform 148">
              <a:extLst>
                <a:ext uri="{FF2B5EF4-FFF2-40B4-BE49-F238E27FC236}">
                  <a16:creationId xmlns:a16="http://schemas.microsoft.com/office/drawing/2014/main" id="{5B7E815A-6D19-46D6-B33F-0622B9F543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46886" y="1038305"/>
              <a:ext cx="8253" cy="5389"/>
            </a:xfrm>
            <a:custGeom>
              <a:avLst/>
              <a:gdLst>
                <a:gd name="T0" fmla="*/ 2 w 6"/>
                <a:gd name="T1" fmla="*/ 4 h 4"/>
                <a:gd name="T2" fmla="*/ 6 w 6"/>
                <a:gd name="T3" fmla="*/ 4 h 4"/>
                <a:gd name="T4" fmla="*/ 5 w 6"/>
                <a:gd name="T5" fmla="*/ 0 h 4"/>
                <a:gd name="T6" fmla="*/ 0 w 6"/>
                <a:gd name="T7" fmla="*/ 0 h 4"/>
                <a:gd name="T8" fmla="*/ 2 w 6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4">
                  <a:moveTo>
                    <a:pt x="2" y="4"/>
                  </a:moveTo>
                  <a:lnTo>
                    <a:pt x="6" y="4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4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95" name="Freeform 149">
              <a:extLst>
                <a:ext uri="{FF2B5EF4-FFF2-40B4-BE49-F238E27FC236}">
                  <a16:creationId xmlns:a16="http://schemas.microsoft.com/office/drawing/2014/main" id="{FFB948ED-C726-494A-8886-22DF90447D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40009" y="1038305"/>
              <a:ext cx="8253" cy="5389"/>
            </a:xfrm>
            <a:custGeom>
              <a:avLst/>
              <a:gdLst>
                <a:gd name="T0" fmla="*/ 2 w 6"/>
                <a:gd name="T1" fmla="*/ 4 h 4"/>
                <a:gd name="T2" fmla="*/ 6 w 6"/>
                <a:gd name="T3" fmla="*/ 4 h 4"/>
                <a:gd name="T4" fmla="*/ 4 w 6"/>
                <a:gd name="T5" fmla="*/ 0 h 4"/>
                <a:gd name="T6" fmla="*/ 0 w 6"/>
                <a:gd name="T7" fmla="*/ 0 h 4"/>
                <a:gd name="T8" fmla="*/ 2 w 6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4">
                  <a:moveTo>
                    <a:pt x="2" y="4"/>
                  </a:moveTo>
                  <a:lnTo>
                    <a:pt x="6" y="4"/>
                  </a:lnTo>
                  <a:lnTo>
                    <a:pt x="4" y="0"/>
                  </a:lnTo>
                  <a:lnTo>
                    <a:pt x="0" y="0"/>
                  </a:lnTo>
                  <a:lnTo>
                    <a:pt x="2" y="4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96" name="Freeform 150">
              <a:extLst>
                <a:ext uri="{FF2B5EF4-FFF2-40B4-BE49-F238E27FC236}">
                  <a16:creationId xmlns:a16="http://schemas.microsoft.com/office/drawing/2014/main" id="{AB075B5F-046B-4751-AC90-8010FD2ED7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57891" y="1045041"/>
              <a:ext cx="6878" cy="5389"/>
            </a:xfrm>
            <a:custGeom>
              <a:avLst/>
              <a:gdLst>
                <a:gd name="T0" fmla="*/ 1 w 5"/>
                <a:gd name="T1" fmla="*/ 4 h 4"/>
                <a:gd name="T2" fmla="*/ 5 w 5"/>
                <a:gd name="T3" fmla="*/ 4 h 4"/>
                <a:gd name="T4" fmla="*/ 4 w 5"/>
                <a:gd name="T5" fmla="*/ 0 h 4"/>
                <a:gd name="T6" fmla="*/ 0 w 5"/>
                <a:gd name="T7" fmla="*/ 0 h 4"/>
                <a:gd name="T8" fmla="*/ 1 w 5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1" y="4"/>
                  </a:moveTo>
                  <a:lnTo>
                    <a:pt x="5" y="4"/>
                  </a:lnTo>
                  <a:lnTo>
                    <a:pt x="4" y="0"/>
                  </a:lnTo>
                  <a:lnTo>
                    <a:pt x="0" y="0"/>
                  </a:lnTo>
                  <a:lnTo>
                    <a:pt x="1" y="4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97" name="Freeform 151">
              <a:extLst>
                <a:ext uri="{FF2B5EF4-FFF2-40B4-BE49-F238E27FC236}">
                  <a16:creationId xmlns:a16="http://schemas.microsoft.com/office/drawing/2014/main" id="{9D31A917-EAA9-4C2C-963E-42A20472684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49637" y="1045041"/>
              <a:ext cx="8253" cy="5389"/>
            </a:xfrm>
            <a:custGeom>
              <a:avLst/>
              <a:gdLst>
                <a:gd name="T0" fmla="*/ 2 w 6"/>
                <a:gd name="T1" fmla="*/ 4 h 4"/>
                <a:gd name="T2" fmla="*/ 6 w 6"/>
                <a:gd name="T3" fmla="*/ 4 h 4"/>
                <a:gd name="T4" fmla="*/ 4 w 6"/>
                <a:gd name="T5" fmla="*/ 0 h 4"/>
                <a:gd name="T6" fmla="*/ 0 w 6"/>
                <a:gd name="T7" fmla="*/ 0 h 4"/>
                <a:gd name="T8" fmla="*/ 2 w 6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4">
                  <a:moveTo>
                    <a:pt x="2" y="4"/>
                  </a:moveTo>
                  <a:lnTo>
                    <a:pt x="6" y="4"/>
                  </a:lnTo>
                  <a:lnTo>
                    <a:pt x="4" y="0"/>
                  </a:lnTo>
                  <a:lnTo>
                    <a:pt x="0" y="0"/>
                  </a:lnTo>
                  <a:lnTo>
                    <a:pt x="2" y="4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98" name="Freeform 152">
              <a:extLst>
                <a:ext uri="{FF2B5EF4-FFF2-40B4-BE49-F238E27FC236}">
                  <a16:creationId xmlns:a16="http://schemas.microsoft.com/office/drawing/2014/main" id="{746FEDE3-2999-477E-A769-D326AC5D41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42760" y="1045041"/>
              <a:ext cx="8253" cy="5389"/>
            </a:xfrm>
            <a:custGeom>
              <a:avLst/>
              <a:gdLst>
                <a:gd name="T0" fmla="*/ 2 w 6"/>
                <a:gd name="T1" fmla="*/ 4 h 4"/>
                <a:gd name="T2" fmla="*/ 6 w 6"/>
                <a:gd name="T3" fmla="*/ 4 h 4"/>
                <a:gd name="T4" fmla="*/ 4 w 6"/>
                <a:gd name="T5" fmla="*/ 0 h 4"/>
                <a:gd name="T6" fmla="*/ 0 w 6"/>
                <a:gd name="T7" fmla="*/ 0 h 4"/>
                <a:gd name="T8" fmla="*/ 2 w 6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4">
                  <a:moveTo>
                    <a:pt x="2" y="4"/>
                  </a:moveTo>
                  <a:lnTo>
                    <a:pt x="6" y="4"/>
                  </a:lnTo>
                  <a:lnTo>
                    <a:pt x="4" y="0"/>
                  </a:lnTo>
                  <a:lnTo>
                    <a:pt x="0" y="0"/>
                  </a:lnTo>
                  <a:lnTo>
                    <a:pt x="2" y="4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99" name="Freeform 153">
              <a:extLst>
                <a:ext uri="{FF2B5EF4-FFF2-40B4-BE49-F238E27FC236}">
                  <a16:creationId xmlns:a16="http://schemas.microsoft.com/office/drawing/2014/main" id="{8029DC32-5BFA-40BD-8FF8-80095AE33E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59266" y="1051776"/>
              <a:ext cx="8253" cy="5389"/>
            </a:xfrm>
            <a:custGeom>
              <a:avLst/>
              <a:gdLst>
                <a:gd name="T0" fmla="*/ 2 w 6"/>
                <a:gd name="T1" fmla="*/ 4 h 4"/>
                <a:gd name="T2" fmla="*/ 6 w 6"/>
                <a:gd name="T3" fmla="*/ 4 h 4"/>
                <a:gd name="T4" fmla="*/ 5 w 6"/>
                <a:gd name="T5" fmla="*/ 0 h 4"/>
                <a:gd name="T6" fmla="*/ 0 w 6"/>
                <a:gd name="T7" fmla="*/ 0 h 4"/>
                <a:gd name="T8" fmla="*/ 2 w 6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4">
                  <a:moveTo>
                    <a:pt x="2" y="4"/>
                  </a:moveTo>
                  <a:lnTo>
                    <a:pt x="6" y="4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4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200" name="Freeform 154">
              <a:extLst>
                <a:ext uri="{FF2B5EF4-FFF2-40B4-BE49-F238E27FC236}">
                  <a16:creationId xmlns:a16="http://schemas.microsoft.com/office/drawing/2014/main" id="{462ADE53-9EC0-4619-845F-E017E1CBA89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52389" y="1051776"/>
              <a:ext cx="8253" cy="5389"/>
            </a:xfrm>
            <a:custGeom>
              <a:avLst/>
              <a:gdLst>
                <a:gd name="T0" fmla="*/ 2 w 6"/>
                <a:gd name="T1" fmla="*/ 4 h 4"/>
                <a:gd name="T2" fmla="*/ 6 w 6"/>
                <a:gd name="T3" fmla="*/ 4 h 4"/>
                <a:gd name="T4" fmla="*/ 4 w 6"/>
                <a:gd name="T5" fmla="*/ 0 h 4"/>
                <a:gd name="T6" fmla="*/ 0 w 6"/>
                <a:gd name="T7" fmla="*/ 0 h 4"/>
                <a:gd name="T8" fmla="*/ 2 w 6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4">
                  <a:moveTo>
                    <a:pt x="2" y="4"/>
                  </a:moveTo>
                  <a:lnTo>
                    <a:pt x="6" y="4"/>
                  </a:lnTo>
                  <a:lnTo>
                    <a:pt x="4" y="0"/>
                  </a:lnTo>
                  <a:lnTo>
                    <a:pt x="0" y="0"/>
                  </a:lnTo>
                  <a:lnTo>
                    <a:pt x="2" y="4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201" name="Freeform 155">
              <a:extLst>
                <a:ext uri="{FF2B5EF4-FFF2-40B4-BE49-F238E27FC236}">
                  <a16:creationId xmlns:a16="http://schemas.microsoft.com/office/drawing/2014/main" id="{AB4005D3-DCB0-402A-90E0-0A792472BB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45511" y="1051776"/>
              <a:ext cx="8253" cy="5389"/>
            </a:xfrm>
            <a:custGeom>
              <a:avLst/>
              <a:gdLst>
                <a:gd name="T0" fmla="*/ 1 w 6"/>
                <a:gd name="T1" fmla="*/ 4 h 4"/>
                <a:gd name="T2" fmla="*/ 6 w 6"/>
                <a:gd name="T3" fmla="*/ 4 h 4"/>
                <a:gd name="T4" fmla="*/ 4 w 6"/>
                <a:gd name="T5" fmla="*/ 0 h 4"/>
                <a:gd name="T6" fmla="*/ 0 w 6"/>
                <a:gd name="T7" fmla="*/ 0 h 4"/>
                <a:gd name="T8" fmla="*/ 1 w 6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4">
                  <a:moveTo>
                    <a:pt x="1" y="4"/>
                  </a:moveTo>
                  <a:lnTo>
                    <a:pt x="6" y="4"/>
                  </a:lnTo>
                  <a:lnTo>
                    <a:pt x="4" y="0"/>
                  </a:lnTo>
                  <a:lnTo>
                    <a:pt x="0" y="0"/>
                  </a:lnTo>
                  <a:lnTo>
                    <a:pt x="1" y="4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202" name="Freeform 156">
              <a:extLst>
                <a:ext uri="{FF2B5EF4-FFF2-40B4-BE49-F238E27FC236}">
                  <a16:creationId xmlns:a16="http://schemas.microsoft.com/office/drawing/2014/main" id="{E1D1B840-1C3D-46FD-88E3-405769885B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64768" y="1045041"/>
              <a:ext cx="12380" cy="18860"/>
            </a:xfrm>
            <a:custGeom>
              <a:avLst/>
              <a:gdLst>
                <a:gd name="T0" fmla="*/ 5 w 9"/>
                <a:gd name="T1" fmla="*/ 14 h 14"/>
                <a:gd name="T2" fmla="*/ 9 w 9"/>
                <a:gd name="T3" fmla="*/ 14 h 14"/>
                <a:gd name="T4" fmla="*/ 4 w 9"/>
                <a:gd name="T5" fmla="*/ 0 h 14"/>
                <a:gd name="T6" fmla="*/ 0 w 9"/>
                <a:gd name="T7" fmla="*/ 0 h 14"/>
                <a:gd name="T8" fmla="*/ 5 w 9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4">
                  <a:moveTo>
                    <a:pt x="5" y="14"/>
                  </a:moveTo>
                  <a:lnTo>
                    <a:pt x="9" y="14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14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203" name="Freeform 157">
              <a:extLst>
                <a:ext uri="{FF2B5EF4-FFF2-40B4-BE49-F238E27FC236}">
                  <a16:creationId xmlns:a16="http://schemas.microsoft.com/office/drawing/2014/main" id="{990F3DC3-37B6-4DF6-BA14-9972D79914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62017" y="1058512"/>
              <a:ext cx="8253" cy="5389"/>
            </a:xfrm>
            <a:custGeom>
              <a:avLst/>
              <a:gdLst>
                <a:gd name="T0" fmla="*/ 2 w 6"/>
                <a:gd name="T1" fmla="*/ 4 h 4"/>
                <a:gd name="T2" fmla="*/ 6 w 6"/>
                <a:gd name="T3" fmla="*/ 4 h 4"/>
                <a:gd name="T4" fmla="*/ 5 w 6"/>
                <a:gd name="T5" fmla="*/ 0 h 4"/>
                <a:gd name="T6" fmla="*/ 0 w 6"/>
                <a:gd name="T7" fmla="*/ 0 h 4"/>
                <a:gd name="T8" fmla="*/ 2 w 6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4">
                  <a:moveTo>
                    <a:pt x="2" y="4"/>
                  </a:moveTo>
                  <a:lnTo>
                    <a:pt x="6" y="4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4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204" name="Freeform 158">
              <a:extLst>
                <a:ext uri="{FF2B5EF4-FFF2-40B4-BE49-F238E27FC236}">
                  <a16:creationId xmlns:a16="http://schemas.microsoft.com/office/drawing/2014/main" id="{B8E0CA42-1A44-4434-A6BD-AEED5DFD3C4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55140" y="1058512"/>
              <a:ext cx="8253" cy="5389"/>
            </a:xfrm>
            <a:custGeom>
              <a:avLst/>
              <a:gdLst>
                <a:gd name="T0" fmla="*/ 1 w 6"/>
                <a:gd name="T1" fmla="*/ 4 h 4"/>
                <a:gd name="T2" fmla="*/ 6 w 6"/>
                <a:gd name="T3" fmla="*/ 4 h 4"/>
                <a:gd name="T4" fmla="*/ 4 w 6"/>
                <a:gd name="T5" fmla="*/ 0 h 4"/>
                <a:gd name="T6" fmla="*/ 0 w 6"/>
                <a:gd name="T7" fmla="*/ 0 h 4"/>
                <a:gd name="T8" fmla="*/ 1 w 6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4">
                  <a:moveTo>
                    <a:pt x="1" y="4"/>
                  </a:moveTo>
                  <a:lnTo>
                    <a:pt x="6" y="4"/>
                  </a:lnTo>
                  <a:lnTo>
                    <a:pt x="4" y="0"/>
                  </a:lnTo>
                  <a:lnTo>
                    <a:pt x="0" y="0"/>
                  </a:lnTo>
                  <a:lnTo>
                    <a:pt x="1" y="4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205" name="Freeform 159">
              <a:extLst>
                <a:ext uri="{FF2B5EF4-FFF2-40B4-BE49-F238E27FC236}">
                  <a16:creationId xmlns:a16="http://schemas.microsoft.com/office/drawing/2014/main" id="{F1672E5D-BA1C-4486-89B1-22D8DD79927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48262" y="1058512"/>
              <a:ext cx="6878" cy="5389"/>
            </a:xfrm>
            <a:custGeom>
              <a:avLst/>
              <a:gdLst>
                <a:gd name="T0" fmla="*/ 1 w 5"/>
                <a:gd name="T1" fmla="*/ 4 h 4"/>
                <a:gd name="T2" fmla="*/ 5 w 5"/>
                <a:gd name="T3" fmla="*/ 4 h 4"/>
                <a:gd name="T4" fmla="*/ 4 w 5"/>
                <a:gd name="T5" fmla="*/ 0 h 4"/>
                <a:gd name="T6" fmla="*/ 0 w 5"/>
                <a:gd name="T7" fmla="*/ 0 h 4"/>
                <a:gd name="T8" fmla="*/ 1 w 5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1" y="4"/>
                  </a:moveTo>
                  <a:lnTo>
                    <a:pt x="5" y="4"/>
                  </a:lnTo>
                  <a:lnTo>
                    <a:pt x="4" y="0"/>
                  </a:lnTo>
                  <a:lnTo>
                    <a:pt x="0" y="0"/>
                  </a:lnTo>
                  <a:lnTo>
                    <a:pt x="1" y="4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206" name="Freeform 160">
              <a:extLst>
                <a:ext uri="{FF2B5EF4-FFF2-40B4-BE49-F238E27FC236}">
                  <a16:creationId xmlns:a16="http://schemas.microsoft.com/office/drawing/2014/main" id="{E7788043-8113-4123-B6EE-E344AEE8FE4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71646" y="1065248"/>
              <a:ext cx="8253" cy="6736"/>
            </a:xfrm>
            <a:custGeom>
              <a:avLst/>
              <a:gdLst>
                <a:gd name="T0" fmla="*/ 2 w 6"/>
                <a:gd name="T1" fmla="*/ 5 h 5"/>
                <a:gd name="T2" fmla="*/ 6 w 6"/>
                <a:gd name="T3" fmla="*/ 5 h 5"/>
                <a:gd name="T4" fmla="*/ 4 w 6"/>
                <a:gd name="T5" fmla="*/ 0 h 5"/>
                <a:gd name="T6" fmla="*/ 0 w 6"/>
                <a:gd name="T7" fmla="*/ 0 h 5"/>
                <a:gd name="T8" fmla="*/ 2 w 6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2" y="5"/>
                  </a:moveTo>
                  <a:lnTo>
                    <a:pt x="6" y="5"/>
                  </a:lnTo>
                  <a:lnTo>
                    <a:pt x="4" y="0"/>
                  </a:lnTo>
                  <a:lnTo>
                    <a:pt x="0" y="0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207" name="Freeform 161">
              <a:extLst>
                <a:ext uri="{FF2B5EF4-FFF2-40B4-BE49-F238E27FC236}">
                  <a16:creationId xmlns:a16="http://schemas.microsoft.com/office/drawing/2014/main" id="{6E976527-CF2E-4DD2-A757-16D91837D6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64768" y="1065248"/>
              <a:ext cx="8253" cy="6736"/>
            </a:xfrm>
            <a:custGeom>
              <a:avLst/>
              <a:gdLst>
                <a:gd name="T0" fmla="*/ 2 w 6"/>
                <a:gd name="T1" fmla="*/ 5 h 5"/>
                <a:gd name="T2" fmla="*/ 6 w 6"/>
                <a:gd name="T3" fmla="*/ 5 h 5"/>
                <a:gd name="T4" fmla="*/ 4 w 6"/>
                <a:gd name="T5" fmla="*/ 0 h 5"/>
                <a:gd name="T6" fmla="*/ 0 w 6"/>
                <a:gd name="T7" fmla="*/ 0 h 5"/>
                <a:gd name="T8" fmla="*/ 2 w 6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2" y="5"/>
                  </a:moveTo>
                  <a:lnTo>
                    <a:pt x="6" y="5"/>
                  </a:lnTo>
                  <a:lnTo>
                    <a:pt x="4" y="0"/>
                  </a:lnTo>
                  <a:lnTo>
                    <a:pt x="0" y="0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208" name="Freeform 162">
              <a:extLst>
                <a:ext uri="{FF2B5EF4-FFF2-40B4-BE49-F238E27FC236}">
                  <a16:creationId xmlns:a16="http://schemas.microsoft.com/office/drawing/2014/main" id="{4E560F0B-F1C6-4B95-B20B-C56C572E29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57891" y="1065248"/>
              <a:ext cx="8253" cy="6736"/>
            </a:xfrm>
            <a:custGeom>
              <a:avLst/>
              <a:gdLst>
                <a:gd name="T0" fmla="*/ 1 w 6"/>
                <a:gd name="T1" fmla="*/ 5 h 5"/>
                <a:gd name="T2" fmla="*/ 6 w 6"/>
                <a:gd name="T3" fmla="*/ 5 h 5"/>
                <a:gd name="T4" fmla="*/ 4 w 6"/>
                <a:gd name="T5" fmla="*/ 0 h 5"/>
                <a:gd name="T6" fmla="*/ 0 w 6"/>
                <a:gd name="T7" fmla="*/ 0 h 5"/>
                <a:gd name="T8" fmla="*/ 1 w 6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1" y="5"/>
                  </a:moveTo>
                  <a:lnTo>
                    <a:pt x="6" y="5"/>
                  </a:lnTo>
                  <a:lnTo>
                    <a:pt x="4" y="0"/>
                  </a:lnTo>
                  <a:lnTo>
                    <a:pt x="0" y="0"/>
                  </a:lnTo>
                  <a:lnTo>
                    <a:pt x="1" y="5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209" name="Freeform 163">
              <a:extLst>
                <a:ext uri="{FF2B5EF4-FFF2-40B4-BE49-F238E27FC236}">
                  <a16:creationId xmlns:a16="http://schemas.microsoft.com/office/drawing/2014/main" id="{8668675B-FBCC-4EFE-B6BF-2AC3812590B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51013" y="1065248"/>
              <a:ext cx="6878" cy="6736"/>
            </a:xfrm>
            <a:custGeom>
              <a:avLst/>
              <a:gdLst>
                <a:gd name="T0" fmla="*/ 1 w 5"/>
                <a:gd name="T1" fmla="*/ 5 h 5"/>
                <a:gd name="T2" fmla="*/ 5 w 5"/>
                <a:gd name="T3" fmla="*/ 5 h 5"/>
                <a:gd name="T4" fmla="*/ 4 w 5"/>
                <a:gd name="T5" fmla="*/ 0 h 5"/>
                <a:gd name="T6" fmla="*/ 0 w 5"/>
                <a:gd name="T7" fmla="*/ 0 h 5"/>
                <a:gd name="T8" fmla="*/ 1 w 5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1" y="5"/>
                  </a:moveTo>
                  <a:lnTo>
                    <a:pt x="5" y="5"/>
                  </a:lnTo>
                  <a:lnTo>
                    <a:pt x="4" y="0"/>
                  </a:lnTo>
                  <a:lnTo>
                    <a:pt x="0" y="0"/>
                  </a:lnTo>
                  <a:lnTo>
                    <a:pt x="1" y="5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210" name="Freeform 164">
              <a:extLst>
                <a:ext uri="{FF2B5EF4-FFF2-40B4-BE49-F238E27FC236}">
                  <a16:creationId xmlns:a16="http://schemas.microsoft.com/office/drawing/2014/main" id="{74D62872-4CD5-4F13-8638-74B622A9B6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74397" y="1073331"/>
              <a:ext cx="8253" cy="5389"/>
            </a:xfrm>
            <a:custGeom>
              <a:avLst/>
              <a:gdLst>
                <a:gd name="T0" fmla="*/ 2 w 6"/>
                <a:gd name="T1" fmla="*/ 4 h 4"/>
                <a:gd name="T2" fmla="*/ 6 w 6"/>
                <a:gd name="T3" fmla="*/ 4 h 4"/>
                <a:gd name="T4" fmla="*/ 4 w 6"/>
                <a:gd name="T5" fmla="*/ 0 h 4"/>
                <a:gd name="T6" fmla="*/ 0 w 6"/>
                <a:gd name="T7" fmla="*/ 0 h 4"/>
                <a:gd name="T8" fmla="*/ 2 w 6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4">
                  <a:moveTo>
                    <a:pt x="2" y="4"/>
                  </a:moveTo>
                  <a:lnTo>
                    <a:pt x="6" y="4"/>
                  </a:lnTo>
                  <a:lnTo>
                    <a:pt x="4" y="0"/>
                  </a:lnTo>
                  <a:lnTo>
                    <a:pt x="0" y="0"/>
                  </a:lnTo>
                  <a:lnTo>
                    <a:pt x="2" y="4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211" name="Freeform 165">
              <a:extLst>
                <a:ext uri="{FF2B5EF4-FFF2-40B4-BE49-F238E27FC236}">
                  <a16:creationId xmlns:a16="http://schemas.microsoft.com/office/drawing/2014/main" id="{F1C6C744-B4F0-4B0F-AEBC-7652A860E3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67519" y="1073331"/>
              <a:ext cx="8253" cy="5389"/>
            </a:xfrm>
            <a:custGeom>
              <a:avLst/>
              <a:gdLst>
                <a:gd name="T0" fmla="*/ 1 w 6"/>
                <a:gd name="T1" fmla="*/ 4 h 4"/>
                <a:gd name="T2" fmla="*/ 6 w 6"/>
                <a:gd name="T3" fmla="*/ 4 h 4"/>
                <a:gd name="T4" fmla="*/ 4 w 6"/>
                <a:gd name="T5" fmla="*/ 0 h 4"/>
                <a:gd name="T6" fmla="*/ 0 w 6"/>
                <a:gd name="T7" fmla="*/ 0 h 4"/>
                <a:gd name="T8" fmla="*/ 1 w 6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4">
                  <a:moveTo>
                    <a:pt x="1" y="4"/>
                  </a:moveTo>
                  <a:lnTo>
                    <a:pt x="6" y="4"/>
                  </a:lnTo>
                  <a:lnTo>
                    <a:pt x="4" y="0"/>
                  </a:lnTo>
                  <a:lnTo>
                    <a:pt x="0" y="0"/>
                  </a:lnTo>
                  <a:lnTo>
                    <a:pt x="1" y="4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212" name="Freeform 166">
              <a:extLst>
                <a:ext uri="{FF2B5EF4-FFF2-40B4-BE49-F238E27FC236}">
                  <a16:creationId xmlns:a16="http://schemas.microsoft.com/office/drawing/2014/main" id="{8EA64667-B5C9-40A2-BCA8-4EE2807CF00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60642" y="1073331"/>
              <a:ext cx="8253" cy="5389"/>
            </a:xfrm>
            <a:custGeom>
              <a:avLst/>
              <a:gdLst>
                <a:gd name="T0" fmla="*/ 1 w 6"/>
                <a:gd name="T1" fmla="*/ 4 h 4"/>
                <a:gd name="T2" fmla="*/ 6 w 6"/>
                <a:gd name="T3" fmla="*/ 4 h 4"/>
                <a:gd name="T4" fmla="*/ 4 w 6"/>
                <a:gd name="T5" fmla="*/ 0 h 4"/>
                <a:gd name="T6" fmla="*/ 0 w 6"/>
                <a:gd name="T7" fmla="*/ 0 h 4"/>
                <a:gd name="T8" fmla="*/ 1 w 6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4">
                  <a:moveTo>
                    <a:pt x="1" y="4"/>
                  </a:moveTo>
                  <a:lnTo>
                    <a:pt x="6" y="4"/>
                  </a:lnTo>
                  <a:lnTo>
                    <a:pt x="4" y="0"/>
                  </a:lnTo>
                  <a:lnTo>
                    <a:pt x="0" y="0"/>
                  </a:lnTo>
                  <a:lnTo>
                    <a:pt x="1" y="4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213" name="Freeform 167">
              <a:extLst>
                <a:ext uri="{FF2B5EF4-FFF2-40B4-BE49-F238E27FC236}">
                  <a16:creationId xmlns:a16="http://schemas.microsoft.com/office/drawing/2014/main" id="{301EDBCA-DBBA-4527-B81D-8CADAE6025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52389" y="1073331"/>
              <a:ext cx="8253" cy="5389"/>
            </a:xfrm>
            <a:custGeom>
              <a:avLst/>
              <a:gdLst>
                <a:gd name="T0" fmla="*/ 2 w 6"/>
                <a:gd name="T1" fmla="*/ 4 h 4"/>
                <a:gd name="T2" fmla="*/ 6 w 6"/>
                <a:gd name="T3" fmla="*/ 4 h 4"/>
                <a:gd name="T4" fmla="*/ 5 w 6"/>
                <a:gd name="T5" fmla="*/ 0 h 4"/>
                <a:gd name="T6" fmla="*/ 0 w 6"/>
                <a:gd name="T7" fmla="*/ 0 h 4"/>
                <a:gd name="T8" fmla="*/ 2 w 6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4">
                  <a:moveTo>
                    <a:pt x="2" y="4"/>
                  </a:moveTo>
                  <a:lnTo>
                    <a:pt x="6" y="4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4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214" name="Freeform 168">
              <a:extLst>
                <a:ext uri="{FF2B5EF4-FFF2-40B4-BE49-F238E27FC236}">
                  <a16:creationId xmlns:a16="http://schemas.microsoft.com/office/drawing/2014/main" id="{80437DC6-3F61-40F2-954D-0B99FB0E39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2608" y="903587"/>
              <a:ext cx="67401" cy="52540"/>
            </a:xfrm>
            <a:custGeom>
              <a:avLst/>
              <a:gdLst>
                <a:gd name="T0" fmla="*/ 41 w 157"/>
                <a:gd name="T1" fmla="*/ 121 h 121"/>
                <a:gd name="T2" fmla="*/ 53 w 157"/>
                <a:gd name="T3" fmla="*/ 121 h 121"/>
                <a:gd name="T4" fmla="*/ 157 w 157"/>
                <a:gd name="T5" fmla="*/ 121 h 121"/>
                <a:gd name="T6" fmla="*/ 111 w 157"/>
                <a:gd name="T7" fmla="*/ 0 h 121"/>
                <a:gd name="T8" fmla="*/ 0 w 157"/>
                <a:gd name="T9" fmla="*/ 0 h 121"/>
                <a:gd name="T10" fmla="*/ 41 w 157"/>
                <a:gd name="T11" fmla="*/ 12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7" h="121">
                  <a:moveTo>
                    <a:pt x="41" y="121"/>
                  </a:moveTo>
                  <a:cubicBezTo>
                    <a:pt x="41" y="121"/>
                    <a:pt x="49" y="121"/>
                    <a:pt x="53" y="121"/>
                  </a:cubicBezTo>
                  <a:cubicBezTo>
                    <a:pt x="77" y="121"/>
                    <a:pt x="128" y="121"/>
                    <a:pt x="157" y="121"/>
                  </a:cubicBezTo>
                  <a:cubicBezTo>
                    <a:pt x="141" y="79"/>
                    <a:pt x="127" y="39"/>
                    <a:pt x="111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41" y="121"/>
                  </a:lnTo>
                  <a:close/>
                </a:path>
              </a:pathLst>
            </a:custGeom>
            <a:solidFill>
              <a:srgbClr val="FFFFFF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215" name="Freeform 169">
              <a:extLst>
                <a:ext uri="{FF2B5EF4-FFF2-40B4-BE49-F238E27FC236}">
                  <a16:creationId xmlns:a16="http://schemas.microsoft.com/office/drawing/2014/main" id="{1AD6DA45-0B81-4816-8F38-DB1111161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1604" y="857783"/>
              <a:ext cx="28886" cy="98344"/>
            </a:xfrm>
            <a:custGeom>
              <a:avLst/>
              <a:gdLst>
                <a:gd name="T0" fmla="*/ 8 w 21"/>
                <a:gd name="T1" fmla="*/ 34 h 73"/>
                <a:gd name="T2" fmla="*/ 0 w 21"/>
                <a:gd name="T3" fmla="*/ 0 h 73"/>
                <a:gd name="T4" fmla="*/ 13 w 21"/>
                <a:gd name="T5" fmla="*/ 39 h 73"/>
                <a:gd name="T6" fmla="*/ 21 w 21"/>
                <a:gd name="T7" fmla="*/ 73 h 73"/>
                <a:gd name="T8" fmla="*/ 8 w 21"/>
                <a:gd name="T9" fmla="*/ 34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73">
                  <a:moveTo>
                    <a:pt x="8" y="34"/>
                  </a:moveTo>
                  <a:lnTo>
                    <a:pt x="0" y="0"/>
                  </a:lnTo>
                  <a:lnTo>
                    <a:pt x="13" y="39"/>
                  </a:lnTo>
                  <a:lnTo>
                    <a:pt x="21" y="73"/>
                  </a:lnTo>
                  <a:lnTo>
                    <a:pt x="8" y="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216" name="Freeform 170">
              <a:extLst>
                <a:ext uri="{FF2B5EF4-FFF2-40B4-BE49-F238E27FC236}">
                  <a16:creationId xmlns:a16="http://schemas.microsoft.com/office/drawing/2014/main" id="{201CA9A1-6A52-4730-B0AF-635DC22046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1604" y="857783"/>
              <a:ext cx="28886" cy="98344"/>
            </a:xfrm>
            <a:custGeom>
              <a:avLst/>
              <a:gdLst>
                <a:gd name="T0" fmla="*/ 8 w 21"/>
                <a:gd name="T1" fmla="*/ 34 h 73"/>
                <a:gd name="T2" fmla="*/ 0 w 21"/>
                <a:gd name="T3" fmla="*/ 0 h 73"/>
                <a:gd name="T4" fmla="*/ 13 w 21"/>
                <a:gd name="T5" fmla="*/ 39 h 73"/>
                <a:gd name="T6" fmla="*/ 21 w 21"/>
                <a:gd name="T7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73">
                  <a:moveTo>
                    <a:pt x="8" y="34"/>
                  </a:moveTo>
                  <a:lnTo>
                    <a:pt x="0" y="0"/>
                  </a:lnTo>
                  <a:lnTo>
                    <a:pt x="13" y="39"/>
                  </a:lnTo>
                  <a:lnTo>
                    <a:pt x="21" y="73"/>
                  </a:lnTo>
                </a:path>
              </a:pathLst>
            </a:custGeom>
            <a:no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217" name="Freeform 171">
              <a:extLst>
                <a:ext uri="{FF2B5EF4-FFF2-40B4-BE49-F238E27FC236}">
                  <a16:creationId xmlns:a16="http://schemas.microsoft.com/office/drawing/2014/main" id="{3D09D4D1-E182-4621-9D2D-D362807AC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04245" y="908976"/>
              <a:ext cx="6878" cy="5389"/>
            </a:xfrm>
            <a:custGeom>
              <a:avLst/>
              <a:gdLst>
                <a:gd name="T0" fmla="*/ 2 w 5"/>
                <a:gd name="T1" fmla="*/ 4 h 4"/>
                <a:gd name="T2" fmla="*/ 5 w 5"/>
                <a:gd name="T3" fmla="*/ 4 h 4"/>
                <a:gd name="T4" fmla="*/ 4 w 5"/>
                <a:gd name="T5" fmla="*/ 0 h 4"/>
                <a:gd name="T6" fmla="*/ 0 w 5"/>
                <a:gd name="T7" fmla="*/ 0 h 4"/>
                <a:gd name="T8" fmla="*/ 2 w 5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2" y="4"/>
                  </a:moveTo>
                  <a:lnTo>
                    <a:pt x="5" y="4"/>
                  </a:lnTo>
                  <a:lnTo>
                    <a:pt x="4" y="0"/>
                  </a:lnTo>
                  <a:lnTo>
                    <a:pt x="0" y="0"/>
                  </a:lnTo>
                  <a:lnTo>
                    <a:pt x="2" y="4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218" name="Freeform 172">
              <a:extLst>
                <a:ext uri="{FF2B5EF4-FFF2-40B4-BE49-F238E27FC236}">
                  <a16:creationId xmlns:a16="http://schemas.microsoft.com/office/drawing/2014/main" id="{822FACBA-8920-45FB-8AA6-5B336A64292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98743" y="908976"/>
              <a:ext cx="6878" cy="5389"/>
            </a:xfrm>
            <a:custGeom>
              <a:avLst/>
              <a:gdLst>
                <a:gd name="T0" fmla="*/ 1 w 5"/>
                <a:gd name="T1" fmla="*/ 4 h 4"/>
                <a:gd name="T2" fmla="*/ 5 w 5"/>
                <a:gd name="T3" fmla="*/ 4 h 4"/>
                <a:gd name="T4" fmla="*/ 3 w 5"/>
                <a:gd name="T5" fmla="*/ 0 h 4"/>
                <a:gd name="T6" fmla="*/ 0 w 5"/>
                <a:gd name="T7" fmla="*/ 0 h 4"/>
                <a:gd name="T8" fmla="*/ 1 w 5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1" y="4"/>
                  </a:moveTo>
                  <a:lnTo>
                    <a:pt x="5" y="4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4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219" name="Freeform 173">
              <a:extLst>
                <a:ext uri="{FF2B5EF4-FFF2-40B4-BE49-F238E27FC236}">
                  <a16:creationId xmlns:a16="http://schemas.microsoft.com/office/drawing/2014/main" id="{7C070421-433D-40A2-A3C6-2523A34D555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91865" y="908976"/>
              <a:ext cx="6878" cy="5389"/>
            </a:xfrm>
            <a:custGeom>
              <a:avLst/>
              <a:gdLst>
                <a:gd name="T0" fmla="*/ 2 w 5"/>
                <a:gd name="T1" fmla="*/ 4 h 4"/>
                <a:gd name="T2" fmla="*/ 5 w 5"/>
                <a:gd name="T3" fmla="*/ 4 h 4"/>
                <a:gd name="T4" fmla="*/ 4 w 5"/>
                <a:gd name="T5" fmla="*/ 0 h 4"/>
                <a:gd name="T6" fmla="*/ 0 w 5"/>
                <a:gd name="T7" fmla="*/ 0 h 4"/>
                <a:gd name="T8" fmla="*/ 2 w 5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2" y="4"/>
                  </a:moveTo>
                  <a:lnTo>
                    <a:pt x="5" y="4"/>
                  </a:lnTo>
                  <a:lnTo>
                    <a:pt x="4" y="0"/>
                  </a:lnTo>
                  <a:lnTo>
                    <a:pt x="0" y="0"/>
                  </a:lnTo>
                  <a:lnTo>
                    <a:pt x="2" y="4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220" name="Freeform 174">
              <a:extLst>
                <a:ext uri="{FF2B5EF4-FFF2-40B4-BE49-F238E27FC236}">
                  <a16:creationId xmlns:a16="http://schemas.microsoft.com/office/drawing/2014/main" id="{0AB7F284-B07E-447D-968B-4F1F25B681F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86363" y="908976"/>
              <a:ext cx="6878" cy="5389"/>
            </a:xfrm>
            <a:custGeom>
              <a:avLst/>
              <a:gdLst>
                <a:gd name="T0" fmla="*/ 1 w 5"/>
                <a:gd name="T1" fmla="*/ 4 h 4"/>
                <a:gd name="T2" fmla="*/ 5 w 5"/>
                <a:gd name="T3" fmla="*/ 4 h 4"/>
                <a:gd name="T4" fmla="*/ 4 w 5"/>
                <a:gd name="T5" fmla="*/ 0 h 4"/>
                <a:gd name="T6" fmla="*/ 0 w 5"/>
                <a:gd name="T7" fmla="*/ 0 h 4"/>
                <a:gd name="T8" fmla="*/ 1 w 5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1" y="4"/>
                  </a:moveTo>
                  <a:lnTo>
                    <a:pt x="5" y="4"/>
                  </a:lnTo>
                  <a:lnTo>
                    <a:pt x="4" y="0"/>
                  </a:lnTo>
                  <a:lnTo>
                    <a:pt x="0" y="0"/>
                  </a:lnTo>
                  <a:lnTo>
                    <a:pt x="1" y="4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221" name="Freeform 175">
              <a:extLst>
                <a:ext uri="{FF2B5EF4-FFF2-40B4-BE49-F238E27FC236}">
                  <a16:creationId xmlns:a16="http://schemas.microsoft.com/office/drawing/2014/main" id="{8CCA0F23-F793-4E88-8A40-4AFBA3D3DF4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06996" y="914365"/>
              <a:ext cx="6878" cy="5389"/>
            </a:xfrm>
            <a:custGeom>
              <a:avLst/>
              <a:gdLst>
                <a:gd name="T0" fmla="*/ 1 w 5"/>
                <a:gd name="T1" fmla="*/ 4 h 4"/>
                <a:gd name="T2" fmla="*/ 5 w 5"/>
                <a:gd name="T3" fmla="*/ 4 h 4"/>
                <a:gd name="T4" fmla="*/ 3 w 5"/>
                <a:gd name="T5" fmla="*/ 0 h 4"/>
                <a:gd name="T6" fmla="*/ 0 w 5"/>
                <a:gd name="T7" fmla="*/ 0 h 4"/>
                <a:gd name="T8" fmla="*/ 1 w 5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1" y="4"/>
                  </a:moveTo>
                  <a:lnTo>
                    <a:pt x="5" y="4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4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222" name="Freeform 176">
              <a:extLst>
                <a:ext uri="{FF2B5EF4-FFF2-40B4-BE49-F238E27FC236}">
                  <a16:creationId xmlns:a16="http://schemas.microsoft.com/office/drawing/2014/main" id="{252316E3-BE93-40A0-AC27-963A4BAA0F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00118" y="914365"/>
              <a:ext cx="6878" cy="5389"/>
            </a:xfrm>
            <a:custGeom>
              <a:avLst/>
              <a:gdLst>
                <a:gd name="T0" fmla="*/ 2 w 5"/>
                <a:gd name="T1" fmla="*/ 4 h 4"/>
                <a:gd name="T2" fmla="*/ 5 w 5"/>
                <a:gd name="T3" fmla="*/ 4 h 4"/>
                <a:gd name="T4" fmla="*/ 4 w 5"/>
                <a:gd name="T5" fmla="*/ 0 h 4"/>
                <a:gd name="T6" fmla="*/ 0 w 5"/>
                <a:gd name="T7" fmla="*/ 0 h 4"/>
                <a:gd name="T8" fmla="*/ 2 w 5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2" y="4"/>
                  </a:moveTo>
                  <a:lnTo>
                    <a:pt x="5" y="4"/>
                  </a:lnTo>
                  <a:lnTo>
                    <a:pt x="4" y="0"/>
                  </a:lnTo>
                  <a:lnTo>
                    <a:pt x="0" y="0"/>
                  </a:lnTo>
                  <a:lnTo>
                    <a:pt x="2" y="4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223" name="Freeform 177">
              <a:extLst>
                <a:ext uri="{FF2B5EF4-FFF2-40B4-BE49-F238E27FC236}">
                  <a16:creationId xmlns:a16="http://schemas.microsoft.com/office/drawing/2014/main" id="{E32619B4-24A5-419D-B832-EF60C924A6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94616" y="914365"/>
              <a:ext cx="6878" cy="5389"/>
            </a:xfrm>
            <a:custGeom>
              <a:avLst/>
              <a:gdLst>
                <a:gd name="T0" fmla="*/ 1 w 5"/>
                <a:gd name="T1" fmla="*/ 4 h 4"/>
                <a:gd name="T2" fmla="*/ 5 w 5"/>
                <a:gd name="T3" fmla="*/ 4 h 4"/>
                <a:gd name="T4" fmla="*/ 3 w 5"/>
                <a:gd name="T5" fmla="*/ 0 h 4"/>
                <a:gd name="T6" fmla="*/ 0 w 5"/>
                <a:gd name="T7" fmla="*/ 0 h 4"/>
                <a:gd name="T8" fmla="*/ 1 w 5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1" y="4"/>
                  </a:moveTo>
                  <a:lnTo>
                    <a:pt x="5" y="4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4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224" name="Freeform 178">
              <a:extLst>
                <a:ext uri="{FF2B5EF4-FFF2-40B4-BE49-F238E27FC236}">
                  <a16:creationId xmlns:a16="http://schemas.microsoft.com/office/drawing/2014/main" id="{ED6A9532-ECC8-4218-8BFE-46F3E439BD0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89114" y="914365"/>
              <a:ext cx="5502" cy="5389"/>
            </a:xfrm>
            <a:custGeom>
              <a:avLst/>
              <a:gdLst>
                <a:gd name="T0" fmla="*/ 1 w 4"/>
                <a:gd name="T1" fmla="*/ 4 h 4"/>
                <a:gd name="T2" fmla="*/ 4 w 4"/>
                <a:gd name="T3" fmla="*/ 4 h 4"/>
                <a:gd name="T4" fmla="*/ 3 w 4"/>
                <a:gd name="T5" fmla="*/ 0 h 4"/>
                <a:gd name="T6" fmla="*/ 0 w 4"/>
                <a:gd name="T7" fmla="*/ 0 h 4"/>
                <a:gd name="T8" fmla="*/ 1 w 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1" y="4"/>
                  </a:moveTo>
                  <a:lnTo>
                    <a:pt x="4" y="4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4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225" name="Freeform 179">
              <a:extLst>
                <a:ext uri="{FF2B5EF4-FFF2-40B4-BE49-F238E27FC236}">
                  <a16:creationId xmlns:a16="http://schemas.microsoft.com/office/drawing/2014/main" id="{2213FEA7-002D-468F-BB9B-451CB30986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02870" y="921100"/>
              <a:ext cx="6878" cy="4042"/>
            </a:xfrm>
            <a:custGeom>
              <a:avLst/>
              <a:gdLst>
                <a:gd name="T0" fmla="*/ 1 w 5"/>
                <a:gd name="T1" fmla="*/ 3 h 3"/>
                <a:gd name="T2" fmla="*/ 5 w 5"/>
                <a:gd name="T3" fmla="*/ 3 h 3"/>
                <a:gd name="T4" fmla="*/ 3 w 5"/>
                <a:gd name="T5" fmla="*/ 0 h 3"/>
                <a:gd name="T6" fmla="*/ 0 w 5"/>
                <a:gd name="T7" fmla="*/ 0 h 3"/>
                <a:gd name="T8" fmla="*/ 1 w 5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1" y="3"/>
                  </a:moveTo>
                  <a:lnTo>
                    <a:pt x="5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3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226" name="Freeform 180">
              <a:extLst>
                <a:ext uri="{FF2B5EF4-FFF2-40B4-BE49-F238E27FC236}">
                  <a16:creationId xmlns:a16="http://schemas.microsoft.com/office/drawing/2014/main" id="{15EBFC80-140D-403B-82CE-23DCB5CCAB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97367" y="921100"/>
              <a:ext cx="5502" cy="4042"/>
            </a:xfrm>
            <a:custGeom>
              <a:avLst/>
              <a:gdLst>
                <a:gd name="T0" fmla="*/ 1 w 4"/>
                <a:gd name="T1" fmla="*/ 3 h 3"/>
                <a:gd name="T2" fmla="*/ 4 w 4"/>
                <a:gd name="T3" fmla="*/ 3 h 3"/>
                <a:gd name="T4" fmla="*/ 3 w 4"/>
                <a:gd name="T5" fmla="*/ 0 h 3"/>
                <a:gd name="T6" fmla="*/ 0 w 4"/>
                <a:gd name="T7" fmla="*/ 0 h 3"/>
                <a:gd name="T8" fmla="*/ 1 w 4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1" y="3"/>
                  </a:moveTo>
                  <a:lnTo>
                    <a:pt x="4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3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227" name="Freeform 181">
              <a:extLst>
                <a:ext uri="{FF2B5EF4-FFF2-40B4-BE49-F238E27FC236}">
                  <a16:creationId xmlns:a16="http://schemas.microsoft.com/office/drawing/2014/main" id="{EA320952-5F78-47B2-9AA8-79892B0A5C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90490" y="921100"/>
              <a:ext cx="6878" cy="4042"/>
            </a:xfrm>
            <a:custGeom>
              <a:avLst/>
              <a:gdLst>
                <a:gd name="T0" fmla="*/ 1 w 5"/>
                <a:gd name="T1" fmla="*/ 3 h 3"/>
                <a:gd name="T2" fmla="*/ 5 w 5"/>
                <a:gd name="T3" fmla="*/ 3 h 3"/>
                <a:gd name="T4" fmla="*/ 4 w 5"/>
                <a:gd name="T5" fmla="*/ 0 h 3"/>
                <a:gd name="T6" fmla="*/ 0 w 5"/>
                <a:gd name="T7" fmla="*/ 0 h 3"/>
                <a:gd name="T8" fmla="*/ 1 w 5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1" y="3"/>
                  </a:moveTo>
                  <a:lnTo>
                    <a:pt x="5" y="3"/>
                  </a:lnTo>
                  <a:lnTo>
                    <a:pt x="4" y="0"/>
                  </a:lnTo>
                  <a:lnTo>
                    <a:pt x="0" y="0"/>
                  </a:lnTo>
                  <a:lnTo>
                    <a:pt x="1" y="3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228" name="Freeform 182">
              <a:extLst>
                <a:ext uri="{FF2B5EF4-FFF2-40B4-BE49-F238E27FC236}">
                  <a16:creationId xmlns:a16="http://schemas.microsoft.com/office/drawing/2014/main" id="{107973A1-06DB-4803-B26A-E57782FF87D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04245" y="926489"/>
              <a:ext cx="6878" cy="4042"/>
            </a:xfrm>
            <a:custGeom>
              <a:avLst/>
              <a:gdLst>
                <a:gd name="T0" fmla="*/ 2 w 5"/>
                <a:gd name="T1" fmla="*/ 3 h 3"/>
                <a:gd name="T2" fmla="*/ 5 w 5"/>
                <a:gd name="T3" fmla="*/ 3 h 3"/>
                <a:gd name="T4" fmla="*/ 4 w 5"/>
                <a:gd name="T5" fmla="*/ 0 h 3"/>
                <a:gd name="T6" fmla="*/ 0 w 5"/>
                <a:gd name="T7" fmla="*/ 0 h 3"/>
                <a:gd name="T8" fmla="*/ 2 w 5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2" y="3"/>
                  </a:moveTo>
                  <a:lnTo>
                    <a:pt x="5" y="3"/>
                  </a:lnTo>
                  <a:lnTo>
                    <a:pt x="4" y="0"/>
                  </a:lnTo>
                  <a:lnTo>
                    <a:pt x="0" y="0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229" name="Freeform 183">
              <a:extLst>
                <a:ext uri="{FF2B5EF4-FFF2-40B4-BE49-F238E27FC236}">
                  <a16:creationId xmlns:a16="http://schemas.microsoft.com/office/drawing/2014/main" id="{5605A5B9-7873-4399-AF46-543C5CBE0C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98743" y="926489"/>
              <a:ext cx="6878" cy="4042"/>
            </a:xfrm>
            <a:custGeom>
              <a:avLst/>
              <a:gdLst>
                <a:gd name="T0" fmla="*/ 1 w 5"/>
                <a:gd name="T1" fmla="*/ 3 h 3"/>
                <a:gd name="T2" fmla="*/ 5 w 5"/>
                <a:gd name="T3" fmla="*/ 3 h 3"/>
                <a:gd name="T4" fmla="*/ 4 w 5"/>
                <a:gd name="T5" fmla="*/ 0 h 3"/>
                <a:gd name="T6" fmla="*/ 0 w 5"/>
                <a:gd name="T7" fmla="*/ 0 h 3"/>
                <a:gd name="T8" fmla="*/ 1 w 5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1" y="3"/>
                  </a:moveTo>
                  <a:lnTo>
                    <a:pt x="5" y="3"/>
                  </a:lnTo>
                  <a:lnTo>
                    <a:pt x="4" y="0"/>
                  </a:lnTo>
                  <a:lnTo>
                    <a:pt x="0" y="0"/>
                  </a:lnTo>
                  <a:lnTo>
                    <a:pt x="1" y="3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230" name="Freeform 184">
              <a:extLst>
                <a:ext uri="{FF2B5EF4-FFF2-40B4-BE49-F238E27FC236}">
                  <a16:creationId xmlns:a16="http://schemas.microsoft.com/office/drawing/2014/main" id="{02E0C31D-5E7B-413A-B91B-993A19432A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93241" y="926489"/>
              <a:ext cx="5502" cy="4042"/>
            </a:xfrm>
            <a:custGeom>
              <a:avLst/>
              <a:gdLst>
                <a:gd name="T0" fmla="*/ 1 w 4"/>
                <a:gd name="T1" fmla="*/ 3 h 3"/>
                <a:gd name="T2" fmla="*/ 4 w 4"/>
                <a:gd name="T3" fmla="*/ 3 h 3"/>
                <a:gd name="T4" fmla="*/ 3 w 4"/>
                <a:gd name="T5" fmla="*/ 0 h 3"/>
                <a:gd name="T6" fmla="*/ 0 w 4"/>
                <a:gd name="T7" fmla="*/ 0 h 3"/>
                <a:gd name="T8" fmla="*/ 1 w 4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1" y="3"/>
                  </a:moveTo>
                  <a:lnTo>
                    <a:pt x="4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3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232" name="Freeform 186">
              <a:extLst>
                <a:ext uri="{FF2B5EF4-FFF2-40B4-BE49-F238E27FC236}">
                  <a16:creationId xmlns:a16="http://schemas.microsoft.com/office/drawing/2014/main" id="{96837F00-6942-454F-8484-0147166B7D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06996" y="931878"/>
              <a:ext cx="6878" cy="5389"/>
            </a:xfrm>
            <a:custGeom>
              <a:avLst/>
              <a:gdLst>
                <a:gd name="T0" fmla="*/ 1 w 5"/>
                <a:gd name="T1" fmla="*/ 4 h 4"/>
                <a:gd name="T2" fmla="*/ 5 w 5"/>
                <a:gd name="T3" fmla="*/ 4 h 4"/>
                <a:gd name="T4" fmla="*/ 3 w 5"/>
                <a:gd name="T5" fmla="*/ 0 h 4"/>
                <a:gd name="T6" fmla="*/ 0 w 5"/>
                <a:gd name="T7" fmla="*/ 0 h 4"/>
                <a:gd name="T8" fmla="*/ 1 w 5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1" y="4"/>
                  </a:moveTo>
                  <a:lnTo>
                    <a:pt x="5" y="4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4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233" name="Freeform 187">
              <a:extLst>
                <a:ext uri="{FF2B5EF4-FFF2-40B4-BE49-F238E27FC236}">
                  <a16:creationId xmlns:a16="http://schemas.microsoft.com/office/drawing/2014/main" id="{87EBA178-2E04-4EFE-B73B-81C96BBFCD5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01494" y="931878"/>
              <a:ext cx="5502" cy="5389"/>
            </a:xfrm>
            <a:custGeom>
              <a:avLst/>
              <a:gdLst>
                <a:gd name="T0" fmla="*/ 1 w 4"/>
                <a:gd name="T1" fmla="*/ 4 h 4"/>
                <a:gd name="T2" fmla="*/ 4 w 4"/>
                <a:gd name="T3" fmla="*/ 4 h 4"/>
                <a:gd name="T4" fmla="*/ 3 w 4"/>
                <a:gd name="T5" fmla="*/ 0 h 4"/>
                <a:gd name="T6" fmla="*/ 0 w 4"/>
                <a:gd name="T7" fmla="*/ 0 h 4"/>
                <a:gd name="T8" fmla="*/ 1 w 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1" y="4"/>
                  </a:moveTo>
                  <a:lnTo>
                    <a:pt x="4" y="4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4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234" name="Freeform 188">
              <a:extLst>
                <a:ext uri="{FF2B5EF4-FFF2-40B4-BE49-F238E27FC236}">
                  <a16:creationId xmlns:a16="http://schemas.microsoft.com/office/drawing/2014/main" id="{674ADE82-DA2A-4E32-B960-8E306B6AA6E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94616" y="931878"/>
              <a:ext cx="6878" cy="5389"/>
            </a:xfrm>
            <a:custGeom>
              <a:avLst/>
              <a:gdLst>
                <a:gd name="T0" fmla="*/ 2 w 5"/>
                <a:gd name="T1" fmla="*/ 4 h 4"/>
                <a:gd name="T2" fmla="*/ 5 w 5"/>
                <a:gd name="T3" fmla="*/ 4 h 4"/>
                <a:gd name="T4" fmla="*/ 4 w 5"/>
                <a:gd name="T5" fmla="*/ 0 h 4"/>
                <a:gd name="T6" fmla="*/ 0 w 5"/>
                <a:gd name="T7" fmla="*/ 0 h 4"/>
                <a:gd name="T8" fmla="*/ 2 w 5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2" y="4"/>
                  </a:moveTo>
                  <a:lnTo>
                    <a:pt x="5" y="4"/>
                  </a:lnTo>
                  <a:lnTo>
                    <a:pt x="4" y="0"/>
                  </a:lnTo>
                  <a:lnTo>
                    <a:pt x="0" y="0"/>
                  </a:lnTo>
                  <a:lnTo>
                    <a:pt x="2" y="4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235" name="Freeform 189">
              <a:extLst>
                <a:ext uri="{FF2B5EF4-FFF2-40B4-BE49-F238E27FC236}">
                  <a16:creationId xmlns:a16="http://schemas.microsoft.com/office/drawing/2014/main" id="{F1696C92-9BDF-412C-AC4E-85B0BDDEA6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15249" y="938614"/>
              <a:ext cx="6878" cy="4042"/>
            </a:xfrm>
            <a:custGeom>
              <a:avLst/>
              <a:gdLst>
                <a:gd name="T0" fmla="*/ 1 w 5"/>
                <a:gd name="T1" fmla="*/ 3 h 3"/>
                <a:gd name="T2" fmla="*/ 5 w 5"/>
                <a:gd name="T3" fmla="*/ 3 h 3"/>
                <a:gd name="T4" fmla="*/ 3 w 5"/>
                <a:gd name="T5" fmla="*/ 0 h 3"/>
                <a:gd name="T6" fmla="*/ 0 w 5"/>
                <a:gd name="T7" fmla="*/ 0 h 3"/>
                <a:gd name="T8" fmla="*/ 1 w 5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1" y="3"/>
                  </a:moveTo>
                  <a:lnTo>
                    <a:pt x="5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3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236" name="Freeform 190">
              <a:extLst>
                <a:ext uri="{FF2B5EF4-FFF2-40B4-BE49-F238E27FC236}">
                  <a16:creationId xmlns:a16="http://schemas.microsoft.com/office/drawing/2014/main" id="{E94B3DDA-BA75-449D-970E-F3FAF21B937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08372" y="938614"/>
              <a:ext cx="6878" cy="4042"/>
            </a:xfrm>
            <a:custGeom>
              <a:avLst/>
              <a:gdLst>
                <a:gd name="T0" fmla="*/ 2 w 5"/>
                <a:gd name="T1" fmla="*/ 3 h 3"/>
                <a:gd name="T2" fmla="*/ 5 w 5"/>
                <a:gd name="T3" fmla="*/ 3 h 3"/>
                <a:gd name="T4" fmla="*/ 4 w 5"/>
                <a:gd name="T5" fmla="*/ 0 h 3"/>
                <a:gd name="T6" fmla="*/ 0 w 5"/>
                <a:gd name="T7" fmla="*/ 0 h 3"/>
                <a:gd name="T8" fmla="*/ 2 w 5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2" y="3"/>
                  </a:moveTo>
                  <a:lnTo>
                    <a:pt x="5" y="3"/>
                  </a:lnTo>
                  <a:lnTo>
                    <a:pt x="4" y="0"/>
                  </a:lnTo>
                  <a:lnTo>
                    <a:pt x="0" y="0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237" name="Freeform 191">
              <a:extLst>
                <a:ext uri="{FF2B5EF4-FFF2-40B4-BE49-F238E27FC236}">
                  <a16:creationId xmlns:a16="http://schemas.microsoft.com/office/drawing/2014/main" id="{92DB9320-140C-4EF1-B636-31C89C1BF4F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02870" y="938614"/>
              <a:ext cx="6878" cy="4042"/>
            </a:xfrm>
            <a:custGeom>
              <a:avLst/>
              <a:gdLst>
                <a:gd name="T0" fmla="*/ 1 w 5"/>
                <a:gd name="T1" fmla="*/ 3 h 3"/>
                <a:gd name="T2" fmla="*/ 5 w 5"/>
                <a:gd name="T3" fmla="*/ 3 h 3"/>
                <a:gd name="T4" fmla="*/ 3 w 5"/>
                <a:gd name="T5" fmla="*/ 0 h 3"/>
                <a:gd name="T6" fmla="*/ 0 w 5"/>
                <a:gd name="T7" fmla="*/ 0 h 3"/>
                <a:gd name="T8" fmla="*/ 1 w 5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1" y="3"/>
                  </a:moveTo>
                  <a:lnTo>
                    <a:pt x="5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3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238" name="Freeform 192">
              <a:extLst>
                <a:ext uri="{FF2B5EF4-FFF2-40B4-BE49-F238E27FC236}">
                  <a16:creationId xmlns:a16="http://schemas.microsoft.com/office/drawing/2014/main" id="{54AD3ADD-3602-4E61-9704-60DE84727A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97367" y="938614"/>
              <a:ext cx="6878" cy="4042"/>
            </a:xfrm>
            <a:custGeom>
              <a:avLst/>
              <a:gdLst>
                <a:gd name="T0" fmla="*/ 1 w 5"/>
                <a:gd name="T1" fmla="*/ 3 h 3"/>
                <a:gd name="T2" fmla="*/ 5 w 5"/>
                <a:gd name="T3" fmla="*/ 3 h 3"/>
                <a:gd name="T4" fmla="*/ 3 w 5"/>
                <a:gd name="T5" fmla="*/ 0 h 3"/>
                <a:gd name="T6" fmla="*/ 0 w 5"/>
                <a:gd name="T7" fmla="*/ 0 h 3"/>
                <a:gd name="T8" fmla="*/ 1 w 5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1" y="3"/>
                  </a:moveTo>
                  <a:lnTo>
                    <a:pt x="5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3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239" name="Freeform 193">
              <a:extLst>
                <a:ext uri="{FF2B5EF4-FFF2-40B4-BE49-F238E27FC236}">
                  <a16:creationId xmlns:a16="http://schemas.microsoft.com/office/drawing/2014/main" id="{5A5ECDB0-DEB0-445C-A93C-E62681C38C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16625" y="944002"/>
              <a:ext cx="6878" cy="4042"/>
            </a:xfrm>
            <a:custGeom>
              <a:avLst/>
              <a:gdLst>
                <a:gd name="T0" fmla="*/ 2 w 5"/>
                <a:gd name="T1" fmla="*/ 3 h 3"/>
                <a:gd name="T2" fmla="*/ 5 w 5"/>
                <a:gd name="T3" fmla="*/ 3 h 3"/>
                <a:gd name="T4" fmla="*/ 4 w 5"/>
                <a:gd name="T5" fmla="*/ 0 h 3"/>
                <a:gd name="T6" fmla="*/ 0 w 5"/>
                <a:gd name="T7" fmla="*/ 0 h 3"/>
                <a:gd name="T8" fmla="*/ 2 w 5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2" y="3"/>
                  </a:moveTo>
                  <a:lnTo>
                    <a:pt x="5" y="3"/>
                  </a:lnTo>
                  <a:lnTo>
                    <a:pt x="4" y="0"/>
                  </a:lnTo>
                  <a:lnTo>
                    <a:pt x="0" y="0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240" name="Freeform 194">
              <a:extLst>
                <a:ext uri="{FF2B5EF4-FFF2-40B4-BE49-F238E27FC236}">
                  <a16:creationId xmlns:a16="http://schemas.microsoft.com/office/drawing/2014/main" id="{20A23CD6-16E9-4A10-AFC2-337EDD79D9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11123" y="944002"/>
              <a:ext cx="6878" cy="4042"/>
            </a:xfrm>
            <a:custGeom>
              <a:avLst/>
              <a:gdLst>
                <a:gd name="T0" fmla="*/ 1 w 5"/>
                <a:gd name="T1" fmla="*/ 3 h 3"/>
                <a:gd name="T2" fmla="*/ 5 w 5"/>
                <a:gd name="T3" fmla="*/ 3 h 3"/>
                <a:gd name="T4" fmla="*/ 3 w 5"/>
                <a:gd name="T5" fmla="*/ 0 h 3"/>
                <a:gd name="T6" fmla="*/ 0 w 5"/>
                <a:gd name="T7" fmla="*/ 0 h 3"/>
                <a:gd name="T8" fmla="*/ 1 w 5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1" y="3"/>
                  </a:moveTo>
                  <a:lnTo>
                    <a:pt x="5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3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241" name="Freeform 195">
              <a:extLst>
                <a:ext uri="{FF2B5EF4-FFF2-40B4-BE49-F238E27FC236}">
                  <a16:creationId xmlns:a16="http://schemas.microsoft.com/office/drawing/2014/main" id="{A2BD6A82-9499-4EDD-A6B7-B74E6206291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05621" y="944002"/>
              <a:ext cx="5502" cy="4042"/>
            </a:xfrm>
            <a:custGeom>
              <a:avLst/>
              <a:gdLst>
                <a:gd name="T0" fmla="*/ 1 w 4"/>
                <a:gd name="T1" fmla="*/ 3 h 3"/>
                <a:gd name="T2" fmla="*/ 4 w 4"/>
                <a:gd name="T3" fmla="*/ 3 h 3"/>
                <a:gd name="T4" fmla="*/ 3 w 4"/>
                <a:gd name="T5" fmla="*/ 0 h 3"/>
                <a:gd name="T6" fmla="*/ 0 w 4"/>
                <a:gd name="T7" fmla="*/ 0 h 3"/>
                <a:gd name="T8" fmla="*/ 1 w 4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1" y="3"/>
                  </a:moveTo>
                  <a:lnTo>
                    <a:pt x="4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3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242" name="Freeform 196">
              <a:extLst>
                <a:ext uri="{FF2B5EF4-FFF2-40B4-BE49-F238E27FC236}">
                  <a16:creationId xmlns:a16="http://schemas.microsoft.com/office/drawing/2014/main" id="{76C45C85-FA31-4790-BC7A-7FE2579597A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98743" y="944002"/>
              <a:ext cx="6878" cy="4042"/>
            </a:xfrm>
            <a:custGeom>
              <a:avLst/>
              <a:gdLst>
                <a:gd name="T0" fmla="*/ 1 w 5"/>
                <a:gd name="T1" fmla="*/ 3 h 3"/>
                <a:gd name="T2" fmla="*/ 5 w 5"/>
                <a:gd name="T3" fmla="*/ 3 h 3"/>
                <a:gd name="T4" fmla="*/ 4 w 5"/>
                <a:gd name="T5" fmla="*/ 0 h 3"/>
                <a:gd name="T6" fmla="*/ 0 w 5"/>
                <a:gd name="T7" fmla="*/ 0 h 3"/>
                <a:gd name="T8" fmla="*/ 1 w 5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1" y="3"/>
                  </a:moveTo>
                  <a:lnTo>
                    <a:pt x="5" y="3"/>
                  </a:lnTo>
                  <a:lnTo>
                    <a:pt x="4" y="0"/>
                  </a:lnTo>
                  <a:lnTo>
                    <a:pt x="0" y="0"/>
                  </a:lnTo>
                  <a:lnTo>
                    <a:pt x="1" y="3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243" name="Freeform 197">
              <a:extLst>
                <a:ext uri="{FF2B5EF4-FFF2-40B4-BE49-F238E27FC236}">
                  <a16:creationId xmlns:a16="http://schemas.microsoft.com/office/drawing/2014/main" id="{1531C1F6-4435-48AF-BB87-C5C6D9DF7C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38220" y="802549"/>
              <a:ext cx="53646" cy="41762"/>
            </a:xfrm>
            <a:custGeom>
              <a:avLst/>
              <a:gdLst>
                <a:gd name="T0" fmla="*/ 32 w 123"/>
                <a:gd name="T1" fmla="*/ 95 h 96"/>
                <a:gd name="T2" fmla="*/ 41 w 123"/>
                <a:gd name="T3" fmla="*/ 95 h 96"/>
                <a:gd name="T4" fmla="*/ 123 w 123"/>
                <a:gd name="T5" fmla="*/ 96 h 96"/>
                <a:gd name="T6" fmla="*/ 87 w 123"/>
                <a:gd name="T7" fmla="*/ 0 h 96"/>
                <a:gd name="T8" fmla="*/ 0 w 123"/>
                <a:gd name="T9" fmla="*/ 0 h 96"/>
                <a:gd name="T10" fmla="*/ 32 w 123"/>
                <a:gd name="T11" fmla="*/ 95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" h="96">
                  <a:moveTo>
                    <a:pt x="32" y="95"/>
                  </a:moveTo>
                  <a:cubicBezTo>
                    <a:pt x="32" y="95"/>
                    <a:pt x="38" y="95"/>
                    <a:pt x="41" y="95"/>
                  </a:cubicBezTo>
                  <a:cubicBezTo>
                    <a:pt x="60" y="96"/>
                    <a:pt x="101" y="96"/>
                    <a:pt x="123" y="96"/>
                  </a:cubicBezTo>
                  <a:cubicBezTo>
                    <a:pt x="110" y="62"/>
                    <a:pt x="100" y="31"/>
                    <a:pt x="87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2" y="95"/>
                  </a:lnTo>
                  <a:close/>
                </a:path>
              </a:pathLst>
            </a:custGeom>
            <a:solidFill>
              <a:srgbClr val="FFFFFF"/>
            </a:solidFill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244" name="Freeform 198">
              <a:extLst>
                <a:ext uri="{FF2B5EF4-FFF2-40B4-BE49-F238E27FC236}">
                  <a16:creationId xmlns:a16="http://schemas.microsoft.com/office/drawing/2014/main" id="{2D0A1D99-3975-4DAB-A6E2-C328B34E81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29967" y="766175"/>
              <a:ext cx="22008" cy="78136"/>
            </a:xfrm>
            <a:custGeom>
              <a:avLst/>
              <a:gdLst>
                <a:gd name="T0" fmla="*/ 6 w 16"/>
                <a:gd name="T1" fmla="*/ 27 h 58"/>
                <a:gd name="T2" fmla="*/ 0 w 16"/>
                <a:gd name="T3" fmla="*/ 0 h 58"/>
                <a:gd name="T4" fmla="*/ 10 w 16"/>
                <a:gd name="T5" fmla="*/ 31 h 58"/>
                <a:gd name="T6" fmla="*/ 16 w 16"/>
                <a:gd name="T7" fmla="*/ 58 h 58"/>
                <a:gd name="T8" fmla="*/ 6 w 16"/>
                <a:gd name="T9" fmla="*/ 27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8">
                  <a:moveTo>
                    <a:pt x="6" y="27"/>
                  </a:moveTo>
                  <a:lnTo>
                    <a:pt x="0" y="0"/>
                  </a:lnTo>
                  <a:lnTo>
                    <a:pt x="10" y="31"/>
                  </a:lnTo>
                  <a:lnTo>
                    <a:pt x="16" y="58"/>
                  </a:lnTo>
                  <a:lnTo>
                    <a:pt x="6" y="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245" name="Freeform 199">
              <a:extLst>
                <a:ext uri="{FF2B5EF4-FFF2-40B4-BE49-F238E27FC236}">
                  <a16:creationId xmlns:a16="http://schemas.microsoft.com/office/drawing/2014/main" id="{7D253437-B47B-46A2-A2B1-0CE0877839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29967" y="766175"/>
              <a:ext cx="22008" cy="78136"/>
            </a:xfrm>
            <a:custGeom>
              <a:avLst/>
              <a:gdLst>
                <a:gd name="T0" fmla="*/ 6 w 16"/>
                <a:gd name="T1" fmla="*/ 27 h 58"/>
                <a:gd name="T2" fmla="*/ 0 w 16"/>
                <a:gd name="T3" fmla="*/ 0 h 58"/>
                <a:gd name="T4" fmla="*/ 10 w 16"/>
                <a:gd name="T5" fmla="*/ 31 h 58"/>
                <a:gd name="T6" fmla="*/ 16 w 16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58">
                  <a:moveTo>
                    <a:pt x="6" y="27"/>
                  </a:moveTo>
                  <a:lnTo>
                    <a:pt x="0" y="0"/>
                  </a:lnTo>
                  <a:lnTo>
                    <a:pt x="10" y="31"/>
                  </a:lnTo>
                  <a:lnTo>
                    <a:pt x="16" y="58"/>
                  </a:lnTo>
                </a:path>
              </a:pathLst>
            </a:custGeom>
            <a:no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246" name="Freeform 200">
              <a:extLst>
                <a:ext uri="{FF2B5EF4-FFF2-40B4-BE49-F238E27FC236}">
                  <a16:creationId xmlns:a16="http://schemas.microsoft.com/office/drawing/2014/main" id="{C31645EB-561F-49AC-9C9A-69924964C0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4355" y="806590"/>
              <a:ext cx="4127" cy="4042"/>
            </a:xfrm>
            <a:custGeom>
              <a:avLst/>
              <a:gdLst>
                <a:gd name="T0" fmla="*/ 1 w 3"/>
                <a:gd name="T1" fmla="*/ 3 h 3"/>
                <a:gd name="T2" fmla="*/ 3 w 3"/>
                <a:gd name="T3" fmla="*/ 3 h 3"/>
                <a:gd name="T4" fmla="*/ 3 w 3"/>
                <a:gd name="T5" fmla="*/ 0 h 3"/>
                <a:gd name="T6" fmla="*/ 0 w 3"/>
                <a:gd name="T7" fmla="*/ 0 h 3"/>
                <a:gd name="T8" fmla="*/ 1 w 3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1" y="3"/>
                  </a:moveTo>
                  <a:lnTo>
                    <a:pt x="3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3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247" name="Freeform 201">
              <a:extLst>
                <a:ext uri="{FF2B5EF4-FFF2-40B4-BE49-F238E27FC236}">
                  <a16:creationId xmlns:a16="http://schemas.microsoft.com/office/drawing/2014/main" id="{998B4B17-1756-4228-B5F7-B5840DD2DF4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0228" y="806590"/>
              <a:ext cx="4127" cy="4042"/>
            </a:xfrm>
            <a:custGeom>
              <a:avLst/>
              <a:gdLst>
                <a:gd name="T0" fmla="*/ 0 w 3"/>
                <a:gd name="T1" fmla="*/ 3 h 3"/>
                <a:gd name="T2" fmla="*/ 3 w 3"/>
                <a:gd name="T3" fmla="*/ 3 h 3"/>
                <a:gd name="T4" fmla="*/ 2 w 3"/>
                <a:gd name="T5" fmla="*/ 0 h 3"/>
                <a:gd name="T6" fmla="*/ 0 w 3"/>
                <a:gd name="T7" fmla="*/ 0 h 3"/>
                <a:gd name="T8" fmla="*/ 0 w 3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lnTo>
                    <a:pt x="3" y="3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248" name="Freeform 202">
              <a:extLst>
                <a:ext uri="{FF2B5EF4-FFF2-40B4-BE49-F238E27FC236}">
                  <a16:creationId xmlns:a16="http://schemas.microsoft.com/office/drawing/2014/main" id="{227D1E1F-4CDA-43DD-9380-F695A94767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54726" y="806590"/>
              <a:ext cx="5502" cy="4042"/>
            </a:xfrm>
            <a:custGeom>
              <a:avLst/>
              <a:gdLst>
                <a:gd name="T0" fmla="*/ 1 w 4"/>
                <a:gd name="T1" fmla="*/ 3 h 3"/>
                <a:gd name="T2" fmla="*/ 4 w 4"/>
                <a:gd name="T3" fmla="*/ 3 h 3"/>
                <a:gd name="T4" fmla="*/ 3 w 4"/>
                <a:gd name="T5" fmla="*/ 0 h 3"/>
                <a:gd name="T6" fmla="*/ 0 w 4"/>
                <a:gd name="T7" fmla="*/ 0 h 3"/>
                <a:gd name="T8" fmla="*/ 1 w 4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1" y="3"/>
                  </a:moveTo>
                  <a:lnTo>
                    <a:pt x="4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3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249" name="Freeform 203">
              <a:extLst>
                <a:ext uri="{FF2B5EF4-FFF2-40B4-BE49-F238E27FC236}">
                  <a16:creationId xmlns:a16="http://schemas.microsoft.com/office/drawing/2014/main" id="{AE0429F1-4190-4E71-856C-4E6C2BD2A7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50599" y="806590"/>
              <a:ext cx="4127" cy="4042"/>
            </a:xfrm>
            <a:custGeom>
              <a:avLst/>
              <a:gdLst>
                <a:gd name="T0" fmla="*/ 1 w 3"/>
                <a:gd name="T1" fmla="*/ 3 h 3"/>
                <a:gd name="T2" fmla="*/ 3 w 3"/>
                <a:gd name="T3" fmla="*/ 3 h 3"/>
                <a:gd name="T4" fmla="*/ 2 w 3"/>
                <a:gd name="T5" fmla="*/ 0 h 3"/>
                <a:gd name="T6" fmla="*/ 0 w 3"/>
                <a:gd name="T7" fmla="*/ 0 h 3"/>
                <a:gd name="T8" fmla="*/ 1 w 3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1" y="3"/>
                  </a:moveTo>
                  <a:lnTo>
                    <a:pt x="3" y="3"/>
                  </a:lnTo>
                  <a:lnTo>
                    <a:pt x="2" y="0"/>
                  </a:lnTo>
                  <a:lnTo>
                    <a:pt x="0" y="0"/>
                  </a:lnTo>
                  <a:lnTo>
                    <a:pt x="1" y="3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250" name="Freeform 204">
              <a:extLst>
                <a:ext uri="{FF2B5EF4-FFF2-40B4-BE49-F238E27FC236}">
                  <a16:creationId xmlns:a16="http://schemas.microsoft.com/office/drawing/2014/main" id="{15FA2039-338E-401C-82C6-63DAA17C1A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5730" y="811979"/>
              <a:ext cx="5502" cy="2694"/>
            </a:xfrm>
            <a:custGeom>
              <a:avLst/>
              <a:gdLst>
                <a:gd name="T0" fmla="*/ 1 w 4"/>
                <a:gd name="T1" fmla="*/ 2 h 2"/>
                <a:gd name="T2" fmla="*/ 4 w 4"/>
                <a:gd name="T3" fmla="*/ 2 h 2"/>
                <a:gd name="T4" fmla="*/ 3 w 4"/>
                <a:gd name="T5" fmla="*/ 0 h 2"/>
                <a:gd name="T6" fmla="*/ 0 w 4"/>
                <a:gd name="T7" fmla="*/ 0 h 2"/>
                <a:gd name="T8" fmla="*/ 1 w 4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">
                  <a:moveTo>
                    <a:pt x="1" y="2"/>
                  </a:moveTo>
                  <a:lnTo>
                    <a:pt x="4" y="2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27" name="Freeform 206">
              <a:extLst>
                <a:ext uri="{FF2B5EF4-FFF2-40B4-BE49-F238E27FC236}">
                  <a16:creationId xmlns:a16="http://schemas.microsoft.com/office/drawing/2014/main" id="{E4D0AA3B-F7B4-43FE-83CB-839F86FCACE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0228" y="811979"/>
              <a:ext cx="5502" cy="2694"/>
            </a:xfrm>
            <a:custGeom>
              <a:avLst/>
              <a:gdLst>
                <a:gd name="T0" fmla="*/ 2 w 4"/>
                <a:gd name="T1" fmla="*/ 2 h 2"/>
                <a:gd name="T2" fmla="*/ 4 w 4"/>
                <a:gd name="T3" fmla="*/ 2 h 2"/>
                <a:gd name="T4" fmla="*/ 3 w 4"/>
                <a:gd name="T5" fmla="*/ 0 h 2"/>
                <a:gd name="T6" fmla="*/ 0 w 4"/>
                <a:gd name="T7" fmla="*/ 0 h 2"/>
                <a:gd name="T8" fmla="*/ 2 w 4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">
                  <a:moveTo>
                    <a:pt x="2" y="2"/>
                  </a:moveTo>
                  <a:lnTo>
                    <a:pt x="4" y="2"/>
                  </a:lnTo>
                  <a:lnTo>
                    <a:pt x="3" y="0"/>
                  </a:lnTo>
                  <a:lnTo>
                    <a:pt x="0" y="0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28" name="Freeform 207">
              <a:extLst>
                <a:ext uri="{FF2B5EF4-FFF2-40B4-BE49-F238E27FC236}">
                  <a16:creationId xmlns:a16="http://schemas.microsoft.com/office/drawing/2014/main" id="{CFEFF1A5-6293-4214-87E4-0C42B7D415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56101" y="811979"/>
              <a:ext cx="5502" cy="2694"/>
            </a:xfrm>
            <a:custGeom>
              <a:avLst/>
              <a:gdLst>
                <a:gd name="T0" fmla="*/ 1 w 4"/>
                <a:gd name="T1" fmla="*/ 2 h 2"/>
                <a:gd name="T2" fmla="*/ 4 w 4"/>
                <a:gd name="T3" fmla="*/ 2 h 2"/>
                <a:gd name="T4" fmla="*/ 3 w 4"/>
                <a:gd name="T5" fmla="*/ 0 h 2"/>
                <a:gd name="T6" fmla="*/ 0 w 4"/>
                <a:gd name="T7" fmla="*/ 0 h 2"/>
                <a:gd name="T8" fmla="*/ 1 w 4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">
                  <a:moveTo>
                    <a:pt x="1" y="2"/>
                  </a:moveTo>
                  <a:lnTo>
                    <a:pt x="4" y="2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29" name="Freeform 208">
              <a:extLst>
                <a:ext uri="{FF2B5EF4-FFF2-40B4-BE49-F238E27FC236}">
                  <a16:creationId xmlns:a16="http://schemas.microsoft.com/office/drawing/2014/main" id="{D0039C0C-894E-41EA-B7FD-31A20F48E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51975" y="811979"/>
              <a:ext cx="5502" cy="2694"/>
            </a:xfrm>
            <a:custGeom>
              <a:avLst/>
              <a:gdLst>
                <a:gd name="T0" fmla="*/ 1 w 4"/>
                <a:gd name="T1" fmla="*/ 2 h 2"/>
                <a:gd name="T2" fmla="*/ 4 w 4"/>
                <a:gd name="T3" fmla="*/ 2 h 2"/>
                <a:gd name="T4" fmla="*/ 2 w 4"/>
                <a:gd name="T5" fmla="*/ 0 h 2"/>
                <a:gd name="T6" fmla="*/ 0 w 4"/>
                <a:gd name="T7" fmla="*/ 0 h 2"/>
                <a:gd name="T8" fmla="*/ 1 w 4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">
                  <a:moveTo>
                    <a:pt x="1" y="2"/>
                  </a:moveTo>
                  <a:lnTo>
                    <a:pt x="4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30" name="Freeform 209">
              <a:extLst>
                <a:ext uri="{FF2B5EF4-FFF2-40B4-BE49-F238E27FC236}">
                  <a16:creationId xmlns:a16="http://schemas.microsoft.com/office/drawing/2014/main" id="{BB980CAB-8E66-41E1-A1C0-7EF3C8DC12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2979" y="816021"/>
              <a:ext cx="5502" cy="4042"/>
            </a:xfrm>
            <a:custGeom>
              <a:avLst/>
              <a:gdLst>
                <a:gd name="T0" fmla="*/ 1 w 4"/>
                <a:gd name="T1" fmla="*/ 3 h 3"/>
                <a:gd name="T2" fmla="*/ 4 w 4"/>
                <a:gd name="T3" fmla="*/ 3 h 3"/>
                <a:gd name="T4" fmla="*/ 3 w 4"/>
                <a:gd name="T5" fmla="*/ 0 h 3"/>
                <a:gd name="T6" fmla="*/ 0 w 4"/>
                <a:gd name="T7" fmla="*/ 0 h 3"/>
                <a:gd name="T8" fmla="*/ 1 w 4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1" y="3"/>
                  </a:moveTo>
                  <a:lnTo>
                    <a:pt x="4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3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31" name="Freeform 210">
              <a:extLst>
                <a:ext uri="{FF2B5EF4-FFF2-40B4-BE49-F238E27FC236}">
                  <a16:creationId xmlns:a16="http://schemas.microsoft.com/office/drawing/2014/main" id="{6845BD5A-36BE-4EEB-B2A4-42421B308D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57477" y="816021"/>
              <a:ext cx="5502" cy="4042"/>
            </a:xfrm>
            <a:custGeom>
              <a:avLst/>
              <a:gdLst>
                <a:gd name="T0" fmla="*/ 2 w 4"/>
                <a:gd name="T1" fmla="*/ 3 h 3"/>
                <a:gd name="T2" fmla="*/ 4 w 4"/>
                <a:gd name="T3" fmla="*/ 3 h 3"/>
                <a:gd name="T4" fmla="*/ 3 w 4"/>
                <a:gd name="T5" fmla="*/ 0 h 3"/>
                <a:gd name="T6" fmla="*/ 0 w 4"/>
                <a:gd name="T7" fmla="*/ 0 h 3"/>
                <a:gd name="T8" fmla="*/ 2 w 4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2" y="3"/>
                  </a:moveTo>
                  <a:lnTo>
                    <a:pt x="4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32" name="Freeform 211">
              <a:extLst>
                <a:ext uri="{FF2B5EF4-FFF2-40B4-BE49-F238E27FC236}">
                  <a16:creationId xmlns:a16="http://schemas.microsoft.com/office/drawing/2014/main" id="{D22D0E51-9EB6-4E9C-B2E6-2E16F53563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53350" y="816021"/>
              <a:ext cx="5502" cy="4042"/>
            </a:xfrm>
            <a:custGeom>
              <a:avLst/>
              <a:gdLst>
                <a:gd name="T0" fmla="*/ 1 w 4"/>
                <a:gd name="T1" fmla="*/ 3 h 3"/>
                <a:gd name="T2" fmla="*/ 4 w 4"/>
                <a:gd name="T3" fmla="*/ 3 h 3"/>
                <a:gd name="T4" fmla="*/ 3 w 4"/>
                <a:gd name="T5" fmla="*/ 0 h 3"/>
                <a:gd name="T6" fmla="*/ 0 w 4"/>
                <a:gd name="T7" fmla="*/ 0 h 3"/>
                <a:gd name="T8" fmla="*/ 1 w 4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1" y="3"/>
                  </a:moveTo>
                  <a:lnTo>
                    <a:pt x="4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3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33" name="Freeform 212">
              <a:extLst>
                <a:ext uri="{FF2B5EF4-FFF2-40B4-BE49-F238E27FC236}">
                  <a16:creationId xmlns:a16="http://schemas.microsoft.com/office/drawing/2014/main" id="{7AEB14E8-95CE-416F-8CD1-D64A6CA1C0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4354" y="820062"/>
              <a:ext cx="5502" cy="4042"/>
            </a:xfrm>
            <a:custGeom>
              <a:avLst/>
              <a:gdLst>
                <a:gd name="T0" fmla="*/ 1 w 4"/>
                <a:gd name="T1" fmla="*/ 3 h 3"/>
                <a:gd name="T2" fmla="*/ 4 w 4"/>
                <a:gd name="T3" fmla="*/ 3 h 3"/>
                <a:gd name="T4" fmla="*/ 3 w 4"/>
                <a:gd name="T5" fmla="*/ 0 h 3"/>
                <a:gd name="T6" fmla="*/ 0 w 4"/>
                <a:gd name="T7" fmla="*/ 0 h 3"/>
                <a:gd name="T8" fmla="*/ 1 w 4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1" y="3"/>
                  </a:moveTo>
                  <a:lnTo>
                    <a:pt x="4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3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34" name="Freeform 213">
              <a:extLst>
                <a:ext uri="{FF2B5EF4-FFF2-40B4-BE49-F238E27FC236}">
                  <a16:creationId xmlns:a16="http://schemas.microsoft.com/office/drawing/2014/main" id="{A7D2C2F3-D530-4CFB-9655-286310909AB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0228" y="820062"/>
              <a:ext cx="4127" cy="4042"/>
            </a:xfrm>
            <a:custGeom>
              <a:avLst/>
              <a:gdLst>
                <a:gd name="T0" fmla="*/ 0 w 3"/>
                <a:gd name="T1" fmla="*/ 3 h 3"/>
                <a:gd name="T2" fmla="*/ 3 w 3"/>
                <a:gd name="T3" fmla="*/ 3 h 3"/>
                <a:gd name="T4" fmla="*/ 2 w 3"/>
                <a:gd name="T5" fmla="*/ 0 h 3"/>
                <a:gd name="T6" fmla="*/ 0 w 3"/>
                <a:gd name="T7" fmla="*/ 0 h 3"/>
                <a:gd name="T8" fmla="*/ 0 w 3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lnTo>
                    <a:pt x="3" y="3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35" name="Freeform 214">
              <a:extLst>
                <a:ext uri="{FF2B5EF4-FFF2-40B4-BE49-F238E27FC236}">
                  <a16:creationId xmlns:a16="http://schemas.microsoft.com/office/drawing/2014/main" id="{D5C5CAC9-6D2B-4FF9-BFE5-FDE7B742BE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54726" y="820062"/>
              <a:ext cx="5502" cy="4042"/>
            </a:xfrm>
            <a:custGeom>
              <a:avLst/>
              <a:gdLst>
                <a:gd name="T0" fmla="*/ 1 w 4"/>
                <a:gd name="T1" fmla="*/ 3 h 3"/>
                <a:gd name="T2" fmla="*/ 4 w 4"/>
                <a:gd name="T3" fmla="*/ 3 h 3"/>
                <a:gd name="T4" fmla="*/ 3 w 4"/>
                <a:gd name="T5" fmla="*/ 0 h 3"/>
                <a:gd name="T6" fmla="*/ 0 w 4"/>
                <a:gd name="T7" fmla="*/ 0 h 3"/>
                <a:gd name="T8" fmla="*/ 1 w 4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1" y="3"/>
                  </a:moveTo>
                  <a:lnTo>
                    <a:pt x="4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3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36" name="Freeform 215">
              <a:extLst>
                <a:ext uri="{FF2B5EF4-FFF2-40B4-BE49-F238E27FC236}">
                  <a16:creationId xmlns:a16="http://schemas.microsoft.com/office/drawing/2014/main" id="{C75390FD-BE74-48A8-AAA1-BD074527C3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7105" y="816021"/>
              <a:ext cx="8253" cy="13472"/>
            </a:xfrm>
            <a:custGeom>
              <a:avLst/>
              <a:gdLst>
                <a:gd name="T0" fmla="*/ 4 w 6"/>
                <a:gd name="T1" fmla="*/ 10 h 10"/>
                <a:gd name="T2" fmla="*/ 6 w 6"/>
                <a:gd name="T3" fmla="*/ 10 h 10"/>
                <a:gd name="T4" fmla="*/ 3 w 6"/>
                <a:gd name="T5" fmla="*/ 0 h 10"/>
                <a:gd name="T6" fmla="*/ 0 w 6"/>
                <a:gd name="T7" fmla="*/ 0 h 10"/>
                <a:gd name="T8" fmla="*/ 4 w 6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0">
                  <a:moveTo>
                    <a:pt x="4" y="10"/>
                  </a:moveTo>
                  <a:lnTo>
                    <a:pt x="6" y="10"/>
                  </a:lnTo>
                  <a:lnTo>
                    <a:pt x="3" y="0"/>
                  </a:lnTo>
                  <a:lnTo>
                    <a:pt x="0" y="0"/>
                  </a:lnTo>
                  <a:lnTo>
                    <a:pt x="4" y="10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37" name="Freeform 216">
              <a:extLst>
                <a:ext uri="{FF2B5EF4-FFF2-40B4-BE49-F238E27FC236}">
                  <a16:creationId xmlns:a16="http://schemas.microsoft.com/office/drawing/2014/main" id="{60370A89-14A5-44AA-9558-BBB199E67B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5730" y="825451"/>
              <a:ext cx="5502" cy="4042"/>
            </a:xfrm>
            <a:custGeom>
              <a:avLst/>
              <a:gdLst>
                <a:gd name="T0" fmla="*/ 1 w 4"/>
                <a:gd name="T1" fmla="*/ 3 h 3"/>
                <a:gd name="T2" fmla="*/ 4 w 4"/>
                <a:gd name="T3" fmla="*/ 3 h 3"/>
                <a:gd name="T4" fmla="*/ 3 w 4"/>
                <a:gd name="T5" fmla="*/ 0 h 3"/>
                <a:gd name="T6" fmla="*/ 0 w 4"/>
                <a:gd name="T7" fmla="*/ 0 h 3"/>
                <a:gd name="T8" fmla="*/ 1 w 4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1" y="3"/>
                  </a:moveTo>
                  <a:lnTo>
                    <a:pt x="4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3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38" name="Freeform 217">
              <a:extLst>
                <a:ext uri="{FF2B5EF4-FFF2-40B4-BE49-F238E27FC236}">
                  <a16:creationId xmlns:a16="http://schemas.microsoft.com/office/drawing/2014/main" id="{84D94B09-31DE-4320-BA7B-857486DECF3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1603" y="825451"/>
              <a:ext cx="5502" cy="4042"/>
            </a:xfrm>
            <a:custGeom>
              <a:avLst/>
              <a:gdLst>
                <a:gd name="T0" fmla="*/ 1 w 4"/>
                <a:gd name="T1" fmla="*/ 3 h 3"/>
                <a:gd name="T2" fmla="*/ 4 w 4"/>
                <a:gd name="T3" fmla="*/ 3 h 3"/>
                <a:gd name="T4" fmla="*/ 3 w 4"/>
                <a:gd name="T5" fmla="*/ 0 h 3"/>
                <a:gd name="T6" fmla="*/ 0 w 4"/>
                <a:gd name="T7" fmla="*/ 0 h 3"/>
                <a:gd name="T8" fmla="*/ 1 w 4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1" y="3"/>
                  </a:moveTo>
                  <a:lnTo>
                    <a:pt x="4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3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39" name="Freeform 218">
              <a:extLst>
                <a:ext uri="{FF2B5EF4-FFF2-40B4-BE49-F238E27FC236}">
                  <a16:creationId xmlns:a16="http://schemas.microsoft.com/office/drawing/2014/main" id="{BF53143E-0C4F-46ED-A028-57F0A1A8BA3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56101" y="825451"/>
              <a:ext cx="5502" cy="4042"/>
            </a:xfrm>
            <a:custGeom>
              <a:avLst/>
              <a:gdLst>
                <a:gd name="T0" fmla="*/ 1 w 4"/>
                <a:gd name="T1" fmla="*/ 3 h 3"/>
                <a:gd name="T2" fmla="*/ 4 w 4"/>
                <a:gd name="T3" fmla="*/ 3 h 3"/>
                <a:gd name="T4" fmla="*/ 3 w 4"/>
                <a:gd name="T5" fmla="*/ 0 h 3"/>
                <a:gd name="T6" fmla="*/ 0 w 4"/>
                <a:gd name="T7" fmla="*/ 0 h 3"/>
                <a:gd name="T8" fmla="*/ 1 w 4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1" y="3"/>
                  </a:moveTo>
                  <a:lnTo>
                    <a:pt x="4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3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40" name="Freeform 219">
              <a:extLst>
                <a:ext uri="{FF2B5EF4-FFF2-40B4-BE49-F238E27FC236}">
                  <a16:creationId xmlns:a16="http://schemas.microsoft.com/office/drawing/2014/main" id="{25ED30FD-9686-4E57-BBF4-367B70C6419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2608" y="829493"/>
              <a:ext cx="4127" cy="4042"/>
            </a:xfrm>
            <a:custGeom>
              <a:avLst/>
              <a:gdLst>
                <a:gd name="T0" fmla="*/ 1 w 3"/>
                <a:gd name="T1" fmla="*/ 3 h 3"/>
                <a:gd name="T2" fmla="*/ 3 w 3"/>
                <a:gd name="T3" fmla="*/ 3 h 3"/>
                <a:gd name="T4" fmla="*/ 2 w 3"/>
                <a:gd name="T5" fmla="*/ 0 h 3"/>
                <a:gd name="T6" fmla="*/ 0 w 3"/>
                <a:gd name="T7" fmla="*/ 0 h 3"/>
                <a:gd name="T8" fmla="*/ 1 w 3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1" y="3"/>
                  </a:moveTo>
                  <a:lnTo>
                    <a:pt x="3" y="3"/>
                  </a:lnTo>
                  <a:lnTo>
                    <a:pt x="2" y="0"/>
                  </a:lnTo>
                  <a:lnTo>
                    <a:pt x="0" y="0"/>
                  </a:lnTo>
                  <a:lnTo>
                    <a:pt x="1" y="3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41" name="Freeform 220">
              <a:extLst>
                <a:ext uri="{FF2B5EF4-FFF2-40B4-BE49-F238E27FC236}">
                  <a16:creationId xmlns:a16="http://schemas.microsoft.com/office/drawing/2014/main" id="{B0E7B54C-CB5B-406F-B55B-107B85F84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8481" y="829493"/>
              <a:ext cx="4127" cy="4042"/>
            </a:xfrm>
            <a:custGeom>
              <a:avLst/>
              <a:gdLst>
                <a:gd name="T0" fmla="*/ 0 w 3"/>
                <a:gd name="T1" fmla="*/ 3 h 3"/>
                <a:gd name="T2" fmla="*/ 3 w 3"/>
                <a:gd name="T3" fmla="*/ 3 h 3"/>
                <a:gd name="T4" fmla="*/ 2 w 3"/>
                <a:gd name="T5" fmla="*/ 0 h 3"/>
                <a:gd name="T6" fmla="*/ 0 w 3"/>
                <a:gd name="T7" fmla="*/ 0 h 3"/>
                <a:gd name="T8" fmla="*/ 0 w 3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lnTo>
                    <a:pt x="3" y="3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42" name="Freeform 221">
              <a:extLst>
                <a:ext uri="{FF2B5EF4-FFF2-40B4-BE49-F238E27FC236}">
                  <a16:creationId xmlns:a16="http://schemas.microsoft.com/office/drawing/2014/main" id="{2E0953F4-E930-40DB-A226-5294562174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2979" y="829493"/>
              <a:ext cx="5502" cy="4042"/>
            </a:xfrm>
            <a:custGeom>
              <a:avLst/>
              <a:gdLst>
                <a:gd name="T0" fmla="*/ 1 w 4"/>
                <a:gd name="T1" fmla="*/ 3 h 3"/>
                <a:gd name="T2" fmla="*/ 4 w 4"/>
                <a:gd name="T3" fmla="*/ 3 h 3"/>
                <a:gd name="T4" fmla="*/ 3 w 4"/>
                <a:gd name="T5" fmla="*/ 0 h 3"/>
                <a:gd name="T6" fmla="*/ 0 w 4"/>
                <a:gd name="T7" fmla="*/ 0 h 3"/>
                <a:gd name="T8" fmla="*/ 1 w 4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1" y="3"/>
                  </a:moveTo>
                  <a:lnTo>
                    <a:pt x="4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3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43" name="Freeform 222">
              <a:extLst>
                <a:ext uri="{FF2B5EF4-FFF2-40B4-BE49-F238E27FC236}">
                  <a16:creationId xmlns:a16="http://schemas.microsoft.com/office/drawing/2014/main" id="{E2C36E14-E389-4A4E-89BE-4F1E8B4089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58852" y="829493"/>
              <a:ext cx="4127" cy="4042"/>
            </a:xfrm>
            <a:custGeom>
              <a:avLst/>
              <a:gdLst>
                <a:gd name="T0" fmla="*/ 1 w 3"/>
                <a:gd name="T1" fmla="*/ 3 h 3"/>
                <a:gd name="T2" fmla="*/ 3 w 3"/>
                <a:gd name="T3" fmla="*/ 3 h 3"/>
                <a:gd name="T4" fmla="*/ 2 w 3"/>
                <a:gd name="T5" fmla="*/ 0 h 3"/>
                <a:gd name="T6" fmla="*/ 0 w 3"/>
                <a:gd name="T7" fmla="*/ 0 h 3"/>
                <a:gd name="T8" fmla="*/ 1 w 3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1" y="3"/>
                  </a:moveTo>
                  <a:lnTo>
                    <a:pt x="3" y="3"/>
                  </a:lnTo>
                  <a:lnTo>
                    <a:pt x="2" y="0"/>
                  </a:lnTo>
                  <a:lnTo>
                    <a:pt x="0" y="0"/>
                  </a:lnTo>
                  <a:lnTo>
                    <a:pt x="1" y="3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44" name="Freeform 223">
              <a:extLst>
                <a:ext uri="{FF2B5EF4-FFF2-40B4-BE49-F238E27FC236}">
                  <a16:creationId xmlns:a16="http://schemas.microsoft.com/office/drawing/2014/main" id="{205F8E24-EA0F-4F7F-8B83-F86A8B59170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3983" y="833534"/>
              <a:ext cx="5502" cy="4042"/>
            </a:xfrm>
            <a:custGeom>
              <a:avLst/>
              <a:gdLst>
                <a:gd name="T0" fmla="*/ 1 w 4"/>
                <a:gd name="T1" fmla="*/ 3 h 3"/>
                <a:gd name="T2" fmla="*/ 4 w 4"/>
                <a:gd name="T3" fmla="*/ 3 h 3"/>
                <a:gd name="T4" fmla="*/ 3 w 4"/>
                <a:gd name="T5" fmla="*/ 0 h 3"/>
                <a:gd name="T6" fmla="*/ 0 w 4"/>
                <a:gd name="T7" fmla="*/ 0 h 3"/>
                <a:gd name="T8" fmla="*/ 1 w 4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1" y="3"/>
                  </a:moveTo>
                  <a:lnTo>
                    <a:pt x="4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3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45" name="Freeform 224">
              <a:extLst>
                <a:ext uri="{FF2B5EF4-FFF2-40B4-BE49-F238E27FC236}">
                  <a16:creationId xmlns:a16="http://schemas.microsoft.com/office/drawing/2014/main" id="{8711BC9E-40F2-40C7-B5F0-8306D8E5E09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8481" y="833534"/>
              <a:ext cx="5502" cy="4042"/>
            </a:xfrm>
            <a:custGeom>
              <a:avLst/>
              <a:gdLst>
                <a:gd name="T0" fmla="*/ 2 w 4"/>
                <a:gd name="T1" fmla="*/ 3 h 3"/>
                <a:gd name="T2" fmla="*/ 4 w 4"/>
                <a:gd name="T3" fmla="*/ 3 h 3"/>
                <a:gd name="T4" fmla="*/ 3 w 4"/>
                <a:gd name="T5" fmla="*/ 0 h 3"/>
                <a:gd name="T6" fmla="*/ 0 w 4"/>
                <a:gd name="T7" fmla="*/ 0 h 3"/>
                <a:gd name="T8" fmla="*/ 2 w 4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2" y="3"/>
                  </a:moveTo>
                  <a:lnTo>
                    <a:pt x="4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46" name="Freeform 225">
              <a:extLst>
                <a:ext uri="{FF2B5EF4-FFF2-40B4-BE49-F238E27FC236}">
                  <a16:creationId xmlns:a16="http://schemas.microsoft.com/office/drawing/2014/main" id="{B4059C66-7CD8-417E-AE3D-74D2C171F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4354" y="833534"/>
              <a:ext cx="5502" cy="4042"/>
            </a:xfrm>
            <a:custGeom>
              <a:avLst/>
              <a:gdLst>
                <a:gd name="T0" fmla="*/ 1 w 4"/>
                <a:gd name="T1" fmla="*/ 3 h 3"/>
                <a:gd name="T2" fmla="*/ 4 w 4"/>
                <a:gd name="T3" fmla="*/ 3 h 3"/>
                <a:gd name="T4" fmla="*/ 3 w 4"/>
                <a:gd name="T5" fmla="*/ 0 h 3"/>
                <a:gd name="T6" fmla="*/ 0 w 4"/>
                <a:gd name="T7" fmla="*/ 0 h 3"/>
                <a:gd name="T8" fmla="*/ 1 w 4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1" y="3"/>
                  </a:moveTo>
                  <a:lnTo>
                    <a:pt x="4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3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47" name="Freeform 226">
              <a:extLst>
                <a:ext uri="{FF2B5EF4-FFF2-40B4-BE49-F238E27FC236}">
                  <a16:creationId xmlns:a16="http://schemas.microsoft.com/office/drawing/2014/main" id="{58A361A9-5C1D-4040-B41A-AFF88D3BAA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0228" y="833534"/>
              <a:ext cx="5502" cy="4042"/>
            </a:xfrm>
            <a:custGeom>
              <a:avLst/>
              <a:gdLst>
                <a:gd name="T0" fmla="*/ 1 w 4"/>
                <a:gd name="T1" fmla="*/ 3 h 3"/>
                <a:gd name="T2" fmla="*/ 4 w 4"/>
                <a:gd name="T3" fmla="*/ 3 h 3"/>
                <a:gd name="T4" fmla="*/ 2 w 4"/>
                <a:gd name="T5" fmla="*/ 0 h 3"/>
                <a:gd name="T6" fmla="*/ 0 w 4"/>
                <a:gd name="T7" fmla="*/ 0 h 3"/>
                <a:gd name="T8" fmla="*/ 1 w 4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1" y="3"/>
                  </a:moveTo>
                  <a:lnTo>
                    <a:pt x="4" y="3"/>
                  </a:lnTo>
                  <a:lnTo>
                    <a:pt x="2" y="0"/>
                  </a:lnTo>
                  <a:lnTo>
                    <a:pt x="0" y="0"/>
                  </a:lnTo>
                  <a:lnTo>
                    <a:pt x="1" y="3"/>
                  </a:ln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48" name="Freeform 227">
              <a:extLst>
                <a:ext uri="{FF2B5EF4-FFF2-40B4-BE49-F238E27FC236}">
                  <a16:creationId xmlns:a16="http://schemas.microsoft.com/office/drawing/2014/main" id="{8876A9AC-F11C-402C-898A-80D35B50074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35882" y="780995"/>
              <a:ext cx="52270" cy="123940"/>
            </a:xfrm>
            <a:custGeom>
              <a:avLst/>
              <a:gdLst>
                <a:gd name="T0" fmla="*/ 25 w 119"/>
                <a:gd name="T1" fmla="*/ 152 h 284"/>
                <a:gd name="T2" fmla="*/ 19 w 119"/>
                <a:gd name="T3" fmla="*/ 196 h 284"/>
                <a:gd name="T4" fmla="*/ 59 w 119"/>
                <a:gd name="T5" fmla="*/ 284 h 284"/>
                <a:gd name="T6" fmla="*/ 87 w 119"/>
                <a:gd name="T7" fmla="*/ 239 h 284"/>
                <a:gd name="T8" fmla="*/ 116 w 119"/>
                <a:gd name="T9" fmla="*/ 64 h 284"/>
                <a:gd name="T10" fmla="*/ 115 w 119"/>
                <a:gd name="T11" fmla="*/ 55 h 284"/>
                <a:gd name="T12" fmla="*/ 58 w 119"/>
                <a:gd name="T13" fmla="*/ 1 h 284"/>
                <a:gd name="T14" fmla="*/ 1 w 119"/>
                <a:gd name="T15" fmla="*/ 59 h 284"/>
                <a:gd name="T16" fmla="*/ 1 w 119"/>
                <a:gd name="T17" fmla="*/ 89 h 284"/>
                <a:gd name="T18" fmla="*/ 7 w 119"/>
                <a:gd name="T19" fmla="*/ 90 h 284"/>
                <a:gd name="T20" fmla="*/ 14 w 119"/>
                <a:gd name="T21" fmla="*/ 81 h 284"/>
                <a:gd name="T22" fmla="*/ 32 w 119"/>
                <a:gd name="T23" fmla="*/ 46 h 284"/>
                <a:gd name="T24" fmla="*/ 68 w 119"/>
                <a:gd name="T25" fmla="*/ 33 h 284"/>
                <a:gd name="T26" fmla="*/ 84 w 119"/>
                <a:gd name="T27" fmla="*/ 67 h 284"/>
                <a:gd name="T28" fmla="*/ 71 w 119"/>
                <a:gd name="T29" fmla="*/ 91 h 284"/>
                <a:gd name="T30" fmla="*/ 25 w 119"/>
                <a:gd name="T31" fmla="*/ 152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9" h="284">
                  <a:moveTo>
                    <a:pt x="25" y="152"/>
                  </a:moveTo>
                  <a:cubicBezTo>
                    <a:pt x="9" y="165"/>
                    <a:pt x="10" y="179"/>
                    <a:pt x="19" y="196"/>
                  </a:cubicBezTo>
                  <a:cubicBezTo>
                    <a:pt x="33" y="222"/>
                    <a:pt x="44" y="250"/>
                    <a:pt x="59" y="284"/>
                  </a:cubicBezTo>
                  <a:cubicBezTo>
                    <a:pt x="70" y="266"/>
                    <a:pt x="81" y="254"/>
                    <a:pt x="87" y="239"/>
                  </a:cubicBezTo>
                  <a:cubicBezTo>
                    <a:pt x="111" y="183"/>
                    <a:pt x="119" y="124"/>
                    <a:pt x="116" y="64"/>
                  </a:cubicBezTo>
                  <a:cubicBezTo>
                    <a:pt x="116" y="61"/>
                    <a:pt x="115" y="58"/>
                    <a:pt x="115" y="55"/>
                  </a:cubicBezTo>
                  <a:cubicBezTo>
                    <a:pt x="108" y="23"/>
                    <a:pt x="84" y="0"/>
                    <a:pt x="58" y="1"/>
                  </a:cubicBezTo>
                  <a:cubicBezTo>
                    <a:pt x="31" y="1"/>
                    <a:pt x="6" y="26"/>
                    <a:pt x="1" y="59"/>
                  </a:cubicBezTo>
                  <a:cubicBezTo>
                    <a:pt x="0" y="69"/>
                    <a:pt x="0" y="79"/>
                    <a:pt x="1" y="89"/>
                  </a:cubicBezTo>
                  <a:cubicBezTo>
                    <a:pt x="1" y="89"/>
                    <a:pt x="4" y="90"/>
                    <a:pt x="7" y="90"/>
                  </a:cubicBezTo>
                  <a:cubicBezTo>
                    <a:pt x="9" y="87"/>
                    <a:pt x="12" y="84"/>
                    <a:pt x="14" y="81"/>
                  </a:cubicBezTo>
                  <a:cubicBezTo>
                    <a:pt x="20" y="69"/>
                    <a:pt x="26" y="57"/>
                    <a:pt x="32" y="46"/>
                  </a:cubicBezTo>
                  <a:cubicBezTo>
                    <a:pt x="40" y="31"/>
                    <a:pt x="53" y="27"/>
                    <a:pt x="68" y="33"/>
                  </a:cubicBezTo>
                  <a:cubicBezTo>
                    <a:pt x="83" y="39"/>
                    <a:pt x="88" y="52"/>
                    <a:pt x="84" y="67"/>
                  </a:cubicBezTo>
                  <a:cubicBezTo>
                    <a:pt x="81" y="76"/>
                    <a:pt x="75" y="83"/>
                    <a:pt x="71" y="91"/>
                  </a:cubicBezTo>
                  <a:cubicBezTo>
                    <a:pt x="56" y="112"/>
                    <a:pt x="41" y="131"/>
                    <a:pt x="25" y="152"/>
                  </a:cubicBez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49" name="Freeform 228">
              <a:extLst>
                <a:ext uri="{FF2B5EF4-FFF2-40B4-BE49-F238E27FC236}">
                  <a16:creationId xmlns:a16="http://schemas.microsoft.com/office/drawing/2014/main" id="{0EC678C4-F76C-4462-BA8B-F9E0A3E674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20751" y="720371"/>
              <a:ext cx="56397" cy="56581"/>
            </a:xfrm>
            <a:custGeom>
              <a:avLst/>
              <a:gdLst>
                <a:gd name="T0" fmla="*/ 66 w 130"/>
                <a:gd name="T1" fmla="*/ 129 h 129"/>
                <a:gd name="T2" fmla="*/ 130 w 130"/>
                <a:gd name="T3" fmla="*/ 65 h 129"/>
                <a:gd name="T4" fmla="*/ 64 w 130"/>
                <a:gd name="T5" fmla="*/ 0 h 129"/>
                <a:gd name="T6" fmla="*/ 1 w 130"/>
                <a:gd name="T7" fmla="*/ 66 h 129"/>
                <a:gd name="T8" fmla="*/ 66 w 130"/>
                <a:gd name="T9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0" h="129">
                  <a:moveTo>
                    <a:pt x="66" y="129"/>
                  </a:moveTo>
                  <a:cubicBezTo>
                    <a:pt x="102" y="129"/>
                    <a:pt x="130" y="101"/>
                    <a:pt x="130" y="65"/>
                  </a:cubicBezTo>
                  <a:cubicBezTo>
                    <a:pt x="130" y="27"/>
                    <a:pt x="102" y="0"/>
                    <a:pt x="64" y="0"/>
                  </a:cubicBezTo>
                  <a:cubicBezTo>
                    <a:pt x="28" y="0"/>
                    <a:pt x="0" y="29"/>
                    <a:pt x="1" y="66"/>
                  </a:cubicBezTo>
                  <a:cubicBezTo>
                    <a:pt x="1" y="102"/>
                    <a:pt x="29" y="129"/>
                    <a:pt x="66" y="129"/>
                  </a:cubicBez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50" name="Freeform 229">
              <a:extLst>
                <a:ext uri="{FF2B5EF4-FFF2-40B4-BE49-F238E27FC236}">
                  <a16:creationId xmlns:a16="http://schemas.microsoft.com/office/drawing/2014/main" id="{36C1A57A-8182-4EC2-8592-745F9EDBF5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110" y="794466"/>
              <a:ext cx="93536" cy="76789"/>
            </a:xfrm>
            <a:custGeom>
              <a:avLst/>
              <a:gdLst>
                <a:gd name="T0" fmla="*/ 150 w 216"/>
                <a:gd name="T1" fmla="*/ 52 h 177"/>
                <a:gd name="T2" fmla="*/ 143 w 216"/>
                <a:gd name="T3" fmla="*/ 61 h 177"/>
                <a:gd name="T4" fmla="*/ 104 w 216"/>
                <a:gd name="T5" fmla="*/ 99 h 177"/>
                <a:gd name="T6" fmla="*/ 42 w 216"/>
                <a:gd name="T7" fmla="*/ 123 h 177"/>
                <a:gd name="T8" fmla="*/ 8 w 216"/>
                <a:gd name="T9" fmla="*/ 138 h 177"/>
                <a:gd name="T10" fmla="*/ 36 w 216"/>
                <a:gd name="T11" fmla="*/ 174 h 177"/>
                <a:gd name="T12" fmla="*/ 95 w 216"/>
                <a:gd name="T13" fmla="*/ 163 h 177"/>
                <a:gd name="T14" fmla="*/ 118 w 216"/>
                <a:gd name="T15" fmla="*/ 153 h 177"/>
                <a:gd name="T16" fmla="*/ 157 w 216"/>
                <a:gd name="T17" fmla="*/ 119 h 177"/>
                <a:gd name="T18" fmla="*/ 200 w 216"/>
                <a:gd name="T19" fmla="*/ 61 h 177"/>
                <a:gd name="T20" fmla="*/ 207 w 216"/>
                <a:gd name="T21" fmla="*/ 49 h 177"/>
                <a:gd name="T22" fmla="*/ 199 w 216"/>
                <a:gd name="T23" fmla="*/ 7 h 177"/>
                <a:gd name="T24" fmla="*/ 163 w 216"/>
                <a:gd name="T25" fmla="*/ 31 h 177"/>
                <a:gd name="T26" fmla="*/ 150 w 216"/>
                <a:gd name="T27" fmla="*/ 52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6" h="177">
                  <a:moveTo>
                    <a:pt x="150" y="52"/>
                  </a:moveTo>
                  <a:cubicBezTo>
                    <a:pt x="148" y="55"/>
                    <a:pt x="145" y="58"/>
                    <a:pt x="143" y="61"/>
                  </a:cubicBezTo>
                  <a:cubicBezTo>
                    <a:pt x="130" y="75"/>
                    <a:pt x="117" y="86"/>
                    <a:pt x="104" y="99"/>
                  </a:cubicBezTo>
                  <a:cubicBezTo>
                    <a:pt x="83" y="107"/>
                    <a:pt x="62" y="115"/>
                    <a:pt x="42" y="123"/>
                  </a:cubicBezTo>
                  <a:cubicBezTo>
                    <a:pt x="30" y="127"/>
                    <a:pt x="19" y="133"/>
                    <a:pt x="8" y="138"/>
                  </a:cubicBezTo>
                  <a:cubicBezTo>
                    <a:pt x="0" y="164"/>
                    <a:pt x="9" y="177"/>
                    <a:pt x="36" y="174"/>
                  </a:cubicBezTo>
                  <a:cubicBezTo>
                    <a:pt x="56" y="172"/>
                    <a:pt x="75" y="167"/>
                    <a:pt x="95" y="163"/>
                  </a:cubicBezTo>
                  <a:cubicBezTo>
                    <a:pt x="101" y="160"/>
                    <a:pt x="111" y="155"/>
                    <a:pt x="118" y="153"/>
                  </a:cubicBezTo>
                  <a:cubicBezTo>
                    <a:pt x="132" y="142"/>
                    <a:pt x="143" y="129"/>
                    <a:pt x="157" y="119"/>
                  </a:cubicBezTo>
                  <a:cubicBezTo>
                    <a:pt x="173" y="98"/>
                    <a:pt x="185" y="82"/>
                    <a:pt x="200" y="61"/>
                  </a:cubicBezTo>
                  <a:cubicBezTo>
                    <a:pt x="201" y="58"/>
                    <a:pt x="206" y="52"/>
                    <a:pt x="207" y="49"/>
                  </a:cubicBezTo>
                  <a:cubicBezTo>
                    <a:pt x="216" y="24"/>
                    <a:pt x="214" y="11"/>
                    <a:pt x="199" y="7"/>
                  </a:cubicBezTo>
                  <a:cubicBezTo>
                    <a:pt x="177" y="0"/>
                    <a:pt x="171" y="16"/>
                    <a:pt x="163" y="31"/>
                  </a:cubicBezTo>
                  <a:cubicBezTo>
                    <a:pt x="160" y="38"/>
                    <a:pt x="155" y="45"/>
                    <a:pt x="150" y="52"/>
                  </a:cubicBezTo>
                  <a:close/>
                </a:path>
              </a:pathLst>
            </a:custGeom>
            <a:solidFill>
              <a:srgbClr val="103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</p:grpSp>
      <p:sp>
        <p:nvSpPr>
          <p:cNvPr id="251" name="Freeform 230">
            <a:extLst>
              <a:ext uri="{FF2B5EF4-FFF2-40B4-BE49-F238E27FC236}">
                <a16:creationId xmlns:a16="http://schemas.microsoft.com/office/drawing/2014/main" id="{D253234D-6AC1-42D1-804D-2F512CC5420F}"/>
              </a:ext>
            </a:extLst>
          </p:cNvPr>
          <p:cNvSpPr>
            <a:spLocks/>
          </p:cNvSpPr>
          <p:nvPr/>
        </p:nvSpPr>
        <p:spPr bwMode="auto">
          <a:xfrm rot="5400000">
            <a:off x="7012454" y="-3267811"/>
            <a:ext cx="790346" cy="8184450"/>
          </a:xfrm>
          <a:custGeom>
            <a:avLst/>
            <a:gdLst>
              <a:gd name="T0" fmla="*/ 2498 w 2646"/>
              <a:gd name="T1" fmla="*/ 2645 h 2645"/>
              <a:gd name="T2" fmla="*/ 148 w 2646"/>
              <a:gd name="T3" fmla="*/ 2645 h 2645"/>
              <a:gd name="T4" fmla="*/ 0 w 2646"/>
              <a:gd name="T5" fmla="*/ 2498 h 2645"/>
              <a:gd name="T6" fmla="*/ 0 w 2646"/>
              <a:gd name="T7" fmla="*/ 147 h 2645"/>
              <a:gd name="T8" fmla="*/ 148 w 2646"/>
              <a:gd name="T9" fmla="*/ 0 h 2645"/>
              <a:gd name="T10" fmla="*/ 2498 w 2646"/>
              <a:gd name="T11" fmla="*/ 0 h 2645"/>
              <a:gd name="T12" fmla="*/ 2646 w 2646"/>
              <a:gd name="T13" fmla="*/ 147 h 2645"/>
              <a:gd name="T14" fmla="*/ 2646 w 2646"/>
              <a:gd name="T15" fmla="*/ 2498 h 2645"/>
              <a:gd name="T16" fmla="*/ 2498 w 2646"/>
              <a:gd name="T17" fmla="*/ 2645 h 26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646" h="2645">
                <a:moveTo>
                  <a:pt x="2498" y="2645"/>
                </a:moveTo>
                <a:cubicBezTo>
                  <a:pt x="148" y="2645"/>
                  <a:pt x="148" y="2645"/>
                  <a:pt x="148" y="2645"/>
                </a:cubicBezTo>
                <a:cubicBezTo>
                  <a:pt x="67" y="2645"/>
                  <a:pt x="0" y="2579"/>
                  <a:pt x="0" y="2498"/>
                </a:cubicBezTo>
                <a:cubicBezTo>
                  <a:pt x="0" y="147"/>
                  <a:pt x="0" y="147"/>
                  <a:pt x="0" y="147"/>
                </a:cubicBezTo>
                <a:cubicBezTo>
                  <a:pt x="0" y="66"/>
                  <a:pt x="67" y="0"/>
                  <a:pt x="148" y="0"/>
                </a:cubicBezTo>
                <a:cubicBezTo>
                  <a:pt x="2498" y="0"/>
                  <a:pt x="2498" y="0"/>
                  <a:pt x="2498" y="0"/>
                </a:cubicBezTo>
                <a:cubicBezTo>
                  <a:pt x="2579" y="0"/>
                  <a:pt x="2646" y="66"/>
                  <a:pt x="2646" y="147"/>
                </a:cubicBezTo>
                <a:cubicBezTo>
                  <a:pt x="2646" y="2498"/>
                  <a:pt x="2646" y="2498"/>
                  <a:pt x="2646" y="2498"/>
                </a:cubicBezTo>
                <a:cubicBezTo>
                  <a:pt x="2646" y="2579"/>
                  <a:pt x="2579" y="2645"/>
                  <a:pt x="2498" y="2645"/>
                </a:cubicBezTo>
                <a:close/>
              </a:path>
            </a:pathLst>
          </a:custGeom>
          <a:noFill/>
          <a:ln w="20638" cap="flat">
            <a:solidFill>
              <a:srgbClr val="103D6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AT"/>
          </a:p>
        </p:txBody>
      </p:sp>
      <p:pic>
        <p:nvPicPr>
          <p:cNvPr id="256" name="Picture 14">
            <a:extLst>
              <a:ext uri="{FF2B5EF4-FFF2-40B4-BE49-F238E27FC236}">
                <a16:creationId xmlns:a16="http://schemas.microsoft.com/office/drawing/2014/main" id="{B6E3BF97-2EAE-4DA0-9A9B-1BE1DBBCC9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3009" y="566430"/>
            <a:ext cx="658275" cy="532184"/>
          </a:xfrm>
          <a:prstGeom prst="rect">
            <a:avLst/>
          </a:prstGeom>
        </p:spPr>
      </p:pic>
      <p:grpSp>
        <p:nvGrpSpPr>
          <p:cNvPr id="274" name="Gruppieren 273">
            <a:extLst>
              <a:ext uri="{FF2B5EF4-FFF2-40B4-BE49-F238E27FC236}">
                <a16:creationId xmlns:a16="http://schemas.microsoft.com/office/drawing/2014/main" id="{0D0942CC-E594-4729-9A5E-BE9484FAF0FE}"/>
              </a:ext>
            </a:extLst>
          </p:cNvPr>
          <p:cNvGrpSpPr/>
          <p:nvPr/>
        </p:nvGrpSpPr>
        <p:grpSpPr>
          <a:xfrm>
            <a:off x="4147714" y="2408702"/>
            <a:ext cx="1136657" cy="1089548"/>
            <a:chOff x="5903552" y="3371893"/>
            <a:chExt cx="1371145" cy="1383228"/>
          </a:xfrm>
        </p:grpSpPr>
        <p:grpSp>
          <p:nvGrpSpPr>
            <p:cNvPr id="272" name="Gruppieren 271">
              <a:extLst>
                <a:ext uri="{FF2B5EF4-FFF2-40B4-BE49-F238E27FC236}">
                  <a16:creationId xmlns:a16="http://schemas.microsoft.com/office/drawing/2014/main" id="{213711B4-7A21-4BAF-AF85-B55F58B9D9AC}"/>
                </a:ext>
              </a:extLst>
            </p:cNvPr>
            <p:cNvGrpSpPr/>
            <p:nvPr/>
          </p:nvGrpSpPr>
          <p:grpSpPr>
            <a:xfrm>
              <a:off x="5903552" y="3371893"/>
              <a:ext cx="1371145" cy="1365218"/>
              <a:chOff x="5223678" y="4312721"/>
              <a:chExt cx="1371145" cy="1365218"/>
            </a:xfrm>
          </p:grpSpPr>
          <p:grpSp>
            <p:nvGrpSpPr>
              <p:cNvPr id="271" name="Gruppieren 270">
                <a:extLst>
                  <a:ext uri="{FF2B5EF4-FFF2-40B4-BE49-F238E27FC236}">
                    <a16:creationId xmlns:a16="http://schemas.microsoft.com/office/drawing/2014/main" id="{1AF9990C-513C-4C62-9D8A-9C2638F2681C}"/>
                  </a:ext>
                </a:extLst>
              </p:cNvPr>
              <p:cNvGrpSpPr/>
              <p:nvPr/>
            </p:nvGrpSpPr>
            <p:grpSpPr>
              <a:xfrm>
                <a:off x="5223678" y="4312721"/>
                <a:ext cx="1371145" cy="1365218"/>
                <a:chOff x="5223678" y="4312721"/>
                <a:chExt cx="1371145" cy="1365218"/>
              </a:xfrm>
            </p:grpSpPr>
            <p:pic>
              <p:nvPicPr>
                <p:cNvPr id="8" name="Picture 3">
                  <a:extLst>
                    <a:ext uri="{FF2B5EF4-FFF2-40B4-BE49-F238E27FC236}">
                      <a16:creationId xmlns:a16="http://schemas.microsoft.com/office/drawing/2014/main" id="{CFA73BE7-428B-4EFF-9A28-37E1E337053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223678" y="4312721"/>
                  <a:ext cx="1371145" cy="1365218"/>
                </a:xfrm>
                <a:prstGeom prst="rect">
                  <a:avLst/>
                </a:prstGeom>
              </p:spPr>
            </p:pic>
            <p:sp>
              <p:nvSpPr>
                <p:cNvPr id="268" name="Textfeld 267">
                  <a:extLst>
                    <a:ext uri="{FF2B5EF4-FFF2-40B4-BE49-F238E27FC236}">
                      <a16:creationId xmlns:a16="http://schemas.microsoft.com/office/drawing/2014/main" id="{9A0CA9B7-4D90-4EA9-9F34-03E04F2893AD}"/>
                    </a:ext>
                  </a:extLst>
                </p:cNvPr>
                <p:cNvSpPr txBox="1"/>
                <p:nvPr/>
              </p:nvSpPr>
              <p:spPr>
                <a:xfrm>
                  <a:off x="5344875" y="4435569"/>
                  <a:ext cx="1161201" cy="103347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endParaRPr lang="de-DE" dirty="0"/>
                </a:p>
              </p:txBody>
            </p:sp>
          </p:grpSp>
          <p:pic>
            <p:nvPicPr>
              <p:cNvPr id="257" name="Picture 10">
                <a:extLst>
                  <a:ext uri="{FF2B5EF4-FFF2-40B4-BE49-F238E27FC236}">
                    <a16:creationId xmlns:a16="http://schemas.microsoft.com/office/drawing/2014/main" id="{88B9AEA7-B5DF-4D57-8CA2-B3C7CE790D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327412" y="4368846"/>
                <a:ext cx="1161201" cy="913853"/>
              </a:xfrm>
              <a:prstGeom prst="rect">
                <a:avLst/>
              </a:prstGeom>
            </p:spPr>
          </p:pic>
        </p:grpSp>
        <p:sp>
          <p:nvSpPr>
            <p:cNvPr id="14" name="TextBox 18">
              <a:extLst>
                <a:ext uri="{FF2B5EF4-FFF2-40B4-BE49-F238E27FC236}">
                  <a16:creationId xmlns:a16="http://schemas.microsoft.com/office/drawing/2014/main" id="{5315571F-6E90-496D-AE75-1E434838D569}"/>
                </a:ext>
              </a:extLst>
            </p:cNvPr>
            <p:cNvSpPr txBox="1"/>
            <p:nvPr/>
          </p:nvSpPr>
          <p:spPr>
            <a:xfrm>
              <a:off x="5993089" y="4381441"/>
              <a:ext cx="1075885" cy="3736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349BB0"/>
                  </a:solidFill>
                </a:rPr>
                <a:t>VCC 15’</a:t>
              </a:r>
            </a:p>
          </p:txBody>
        </p:sp>
      </p:grpSp>
      <p:grpSp>
        <p:nvGrpSpPr>
          <p:cNvPr id="279" name="Gruppieren 278">
            <a:extLst>
              <a:ext uri="{FF2B5EF4-FFF2-40B4-BE49-F238E27FC236}">
                <a16:creationId xmlns:a16="http://schemas.microsoft.com/office/drawing/2014/main" id="{3FF1163A-63CC-4603-8541-593C83FA0A3D}"/>
              </a:ext>
            </a:extLst>
          </p:cNvPr>
          <p:cNvGrpSpPr/>
          <p:nvPr/>
        </p:nvGrpSpPr>
        <p:grpSpPr>
          <a:xfrm>
            <a:off x="4093516" y="3560271"/>
            <a:ext cx="1271952" cy="1271681"/>
            <a:chOff x="9578867" y="1393591"/>
            <a:chExt cx="1532828" cy="1427116"/>
          </a:xfrm>
        </p:grpSpPr>
        <p:grpSp>
          <p:nvGrpSpPr>
            <p:cNvPr id="278" name="Gruppieren 277">
              <a:extLst>
                <a:ext uri="{FF2B5EF4-FFF2-40B4-BE49-F238E27FC236}">
                  <a16:creationId xmlns:a16="http://schemas.microsoft.com/office/drawing/2014/main" id="{6D0D87BD-D190-4E72-A924-8807A94C723D}"/>
                </a:ext>
              </a:extLst>
            </p:cNvPr>
            <p:cNvGrpSpPr/>
            <p:nvPr/>
          </p:nvGrpSpPr>
          <p:grpSpPr>
            <a:xfrm>
              <a:off x="9651418" y="1393591"/>
              <a:ext cx="1371145" cy="1366742"/>
              <a:chOff x="9651418" y="1393591"/>
              <a:chExt cx="1371145" cy="1366742"/>
            </a:xfrm>
          </p:grpSpPr>
          <p:pic>
            <p:nvPicPr>
              <p:cNvPr id="22" name="Picture 2">
                <a:extLst>
                  <a:ext uri="{FF2B5EF4-FFF2-40B4-BE49-F238E27FC236}">
                    <a16:creationId xmlns:a16="http://schemas.microsoft.com/office/drawing/2014/main" id="{38BA32EB-8172-489D-BABD-F58F4F982E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651418" y="1393591"/>
                <a:ext cx="1371145" cy="1366742"/>
              </a:xfrm>
              <a:prstGeom prst="rect">
                <a:avLst/>
              </a:prstGeom>
            </p:spPr>
          </p:pic>
          <p:sp>
            <p:nvSpPr>
              <p:cNvPr id="277" name="Textfeld 276">
                <a:extLst>
                  <a:ext uri="{FF2B5EF4-FFF2-40B4-BE49-F238E27FC236}">
                    <a16:creationId xmlns:a16="http://schemas.microsoft.com/office/drawing/2014/main" id="{C4121FA9-7833-4B1B-9DAC-244A6D664F47}"/>
                  </a:ext>
                </a:extLst>
              </p:cNvPr>
              <p:cNvSpPr txBox="1"/>
              <p:nvPr/>
            </p:nvSpPr>
            <p:spPr>
              <a:xfrm>
                <a:off x="9750172" y="1514218"/>
                <a:ext cx="1161201" cy="114301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de-DE" dirty="0"/>
              </a:p>
            </p:txBody>
          </p:sp>
        </p:grpSp>
        <p:sp>
          <p:nvSpPr>
            <p:cNvPr id="10" name="TextBox 17">
              <a:extLst>
                <a:ext uri="{FF2B5EF4-FFF2-40B4-BE49-F238E27FC236}">
                  <a16:creationId xmlns:a16="http://schemas.microsoft.com/office/drawing/2014/main" id="{12896425-8A2A-45EA-BB11-FB5DA6FAF2B0}"/>
                </a:ext>
              </a:extLst>
            </p:cNvPr>
            <p:cNvSpPr txBox="1"/>
            <p:nvPr/>
          </p:nvSpPr>
          <p:spPr>
            <a:xfrm>
              <a:off x="9578867" y="2321911"/>
              <a:ext cx="1532828" cy="4987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 b="1" dirty="0">
                  <a:solidFill>
                    <a:srgbClr val="349BB0"/>
                  </a:solidFill>
                </a:rPr>
                <a:t>Pers. Gespräch </a:t>
              </a:r>
              <a:r>
                <a:rPr lang="de-DE" sz="600" b="1" dirty="0">
                  <a:solidFill>
                    <a:srgbClr val="349BB0"/>
                  </a:solidFill>
                </a:rPr>
                <a:t>(Sim)</a:t>
              </a:r>
              <a:endParaRPr lang="en-US" sz="600" b="1" dirty="0">
                <a:solidFill>
                  <a:srgbClr val="349BB0"/>
                </a:solidFill>
              </a:endParaRPr>
            </a:p>
          </p:txBody>
        </p:sp>
        <p:pic>
          <p:nvPicPr>
            <p:cNvPr id="276" name="Picture 11">
              <a:extLst>
                <a:ext uri="{FF2B5EF4-FFF2-40B4-BE49-F238E27FC236}">
                  <a16:creationId xmlns:a16="http://schemas.microsoft.com/office/drawing/2014/main" id="{2D203253-7DD3-4EFF-9C68-2F658622CD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757986" y="1397004"/>
              <a:ext cx="1161201" cy="988988"/>
            </a:xfrm>
            <a:prstGeom prst="rect">
              <a:avLst/>
            </a:prstGeom>
          </p:spPr>
        </p:pic>
      </p:grpSp>
      <p:grpSp>
        <p:nvGrpSpPr>
          <p:cNvPr id="281" name="Gruppieren 280">
            <a:extLst>
              <a:ext uri="{FF2B5EF4-FFF2-40B4-BE49-F238E27FC236}">
                <a16:creationId xmlns:a16="http://schemas.microsoft.com/office/drawing/2014/main" id="{CA890798-016C-42AF-8DDB-5A401392F684}"/>
              </a:ext>
            </a:extLst>
          </p:cNvPr>
          <p:cNvGrpSpPr/>
          <p:nvPr/>
        </p:nvGrpSpPr>
        <p:grpSpPr>
          <a:xfrm>
            <a:off x="7378681" y="4791311"/>
            <a:ext cx="1295397" cy="1174222"/>
            <a:chOff x="3157769" y="4486508"/>
            <a:chExt cx="1295397" cy="1174222"/>
          </a:xfrm>
        </p:grpSpPr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id="{40690418-3F1F-447C-8AFB-15762F509E0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230358" y="4486508"/>
              <a:ext cx="1150221" cy="1147807"/>
            </a:xfrm>
            <a:prstGeom prst="rect">
              <a:avLst/>
            </a:prstGeom>
          </p:spPr>
        </p:pic>
        <p:sp>
          <p:nvSpPr>
            <p:cNvPr id="280" name="TextBox 20">
              <a:extLst>
                <a:ext uri="{FF2B5EF4-FFF2-40B4-BE49-F238E27FC236}">
                  <a16:creationId xmlns:a16="http://schemas.microsoft.com/office/drawing/2014/main" id="{CEF123EC-AD8C-4B66-BD41-82E4F0683E98}"/>
                </a:ext>
              </a:extLst>
            </p:cNvPr>
            <p:cNvSpPr txBox="1"/>
            <p:nvPr/>
          </p:nvSpPr>
          <p:spPr>
            <a:xfrm>
              <a:off x="3157769" y="5414509"/>
              <a:ext cx="129539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AT" sz="1000" b="1" dirty="0">
                  <a:solidFill>
                    <a:srgbClr val="349BB0"/>
                  </a:solidFill>
                </a:rPr>
                <a:t>Business Case KAM</a:t>
              </a:r>
              <a:r>
                <a:rPr lang="en-US" sz="1000" b="1" dirty="0">
                  <a:solidFill>
                    <a:srgbClr val="349BB0"/>
                  </a:solidFill>
                </a:rPr>
                <a:t> </a:t>
              </a:r>
            </a:p>
          </p:txBody>
        </p:sp>
      </p:grpSp>
      <p:grpSp>
        <p:nvGrpSpPr>
          <p:cNvPr id="285" name="Gruppieren 284">
            <a:extLst>
              <a:ext uri="{FF2B5EF4-FFF2-40B4-BE49-F238E27FC236}">
                <a16:creationId xmlns:a16="http://schemas.microsoft.com/office/drawing/2014/main" id="{18D6A56A-39FA-4C14-BD0A-01A5F465E4B1}"/>
              </a:ext>
            </a:extLst>
          </p:cNvPr>
          <p:cNvGrpSpPr/>
          <p:nvPr/>
        </p:nvGrpSpPr>
        <p:grpSpPr>
          <a:xfrm>
            <a:off x="6886877" y="2362040"/>
            <a:ext cx="1136657" cy="1089548"/>
            <a:chOff x="5903552" y="3371893"/>
            <a:chExt cx="1371145" cy="1383228"/>
          </a:xfrm>
        </p:grpSpPr>
        <p:grpSp>
          <p:nvGrpSpPr>
            <p:cNvPr id="286" name="Gruppieren 285">
              <a:extLst>
                <a:ext uri="{FF2B5EF4-FFF2-40B4-BE49-F238E27FC236}">
                  <a16:creationId xmlns:a16="http://schemas.microsoft.com/office/drawing/2014/main" id="{36179639-7463-4B42-8B49-E39F1B75C033}"/>
                </a:ext>
              </a:extLst>
            </p:cNvPr>
            <p:cNvGrpSpPr/>
            <p:nvPr/>
          </p:nvGrpSpPr>
          <p:grpSpPr>
            <a:xfrm>
              <a:off x="5903552" y="3371893"/>
              <a:ext cx="1371145" cy="1365218"/>
              <a:chOff x="5223678" y="4312721"/>
              <a:chExt cx="1371145" cy="1365218"/>
            </a:xfrm>
          </p:grpSpPr>
          <p:grpSp>
            <p:nvGrpSpPr>
              <p:cNvPr id="288" name="Gruppieren 287">
                <a:extLst>
                  <a:ext uri="{FF2B5EF4-FFF2-40B4-BE49-F238E27FC236}">
                    <a16:creationId xmlns:a16="http://schemas.microsoft.com/office/drawing/2014/main" id="{7FFCEC9B-3FF8-47D9-8A84-EF7143EB8471}"/>
                  </a:ext>
                </a:extLst>
              </p:cNvPr>
              <p:cNvGrpSpPr/>
              <p:nvPr/>
            </p:nvGrpSpPr>
            <p:grpSpPr>
              <a:xfrm>
                <a:off x="5223678" y="4312721"/>
                <a:ext cx="1371145" cy="1365218"/>
                <a:chOff x="5223678" y="4312721"/>
                <a:chExt cx="1371145" cy="1365218"/>
              </a:xfrm>
            </p:grpSpPr>
            <p:pic>
              <p:nvPicPr>
                <p:cNvPr id="290" name="Picture 3">
                  <a:extLst>
                    <a:ext uri="{FF2B5EF4-FFF2-40B4-BE49-F238E27FC236}">
                      <a16:creationId xmlns:a16="http://schemas.microsoft.com/office/drawing/2014/main" id="{7FA4B6D9-333D-4C04-9059-2C97CC32564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223678" y="4312721"/>
                  <a:ext cx="1371145" cy="1365218"/>
                </a:xfrm>
                <a:prstGeom prst="rect">
                  <a:avLst/>
                </a:prstGeom>
              </p:spPr>
            </p:pic>
            <p:sp>
              <p:nvSpPr>
                <p:cNvPr id="291" name="Textfeld 290">
                  <a:extLst>
                    <a:ext uri="{FF2B5EF4-FFF2-40B4-BE49-F238E27FC236}">
                      <a16:creationId xmlns:a16="http://schemas.microsoft.com/office/drawing/2014/main" id="{14ED4030-DB41-4BCD-8C84-FD74A5ADEBC2}"/>
                    </a:ext>
                  </a:extLst>
                </p:cNvPr>
                <p:cNvSpPr txBox="1"/>
                <p:nvPr/>
              </p:nvSpPr>
              <p:spPr>
                <a:xfrm>
                  <a:off x="5344875" y="4435569"/>
                  <a:ext cx="1161201" cy="103347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endParaRPr lang="de-DE" dirty="0"/>
                </a:p>
              </p:txBody>
            </p:sp>
          </p:grpSp>
          <p:pic>
            <p:nvPicPr>
              <p:cNvPr id="289" name="Picture 10">
                <a:extLst>
                  <a:ext uri="{FF2B5EF4-FFF2-40B4-BE49-F238E27FC236}">
                    <a16:creationId xmlns:a16="http://schemas.microsoft.com/office/drawing/2014/main" id="{5AC1644C-A779-468D-B099-F65D89C6E2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327412" y="4368846"/>
                <a:ext cx="1161201" cy="913853"/>
              </a:xfrm>
              <a:prstGeom prst="rect">
                <a:avLst/>
              </a:prstGeom>
            </p:spPr>
          </p:pic>
        </p:grpSp>
        <p:sp>
          <p:nvSpPr>
            <p:cNvPr id="287" name="TextBox 18">
              <a:extLst>
                <a:ext uri="{FF2B5EF4-FFF2-40B4-BE49-F238E27FC236}">
                  <a16:creationId xmlns:a16="http://schemas.microsoft.com/office/drawing/2014/main" id="{7515C26F-B84D-48AB-964A-DB8D4A043D99}"/>
                </a:ext>
              </a:extLst>
            </p:cNvPr>
            <p:cNvSpPr txBox="1"/>
            <p:nvPr/>
          </p:nvSpPr>
          <p:spPr>
            <a:xfrm>
              <a:off x="5993089" y="4381441"/>
              <a:ext cx="1075885" cy="3736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349BB0"/>
                  </a:solidFill>
                </a:rPr>
                <a:t>VCC 15’</a:t>
              </a:r>
            </a:p>
          </p:txBody>
        </p:sp>
      </p:grpSp>
      <p:grpSp>
        <p:nvGrpSpPr>
          <p:cNvPr id="292" name="Gruppieren 291">
            <a:extLst>
              <a:ext uri="{FF2B5EF4-FFF2-40B4-BE49-F238E27FC236}">
                <a16:creationId xmlns:a16="http://schemas.microsoft.com/office/drawing/2014/main" id="{ABE04C68-5297-48A6-8A62-10705C0B3A88}"/>
              </a:ext>
            </a:extLst>
          </p:cNvPr>
          <p:cNvGrpSpPr/>
          <p:nvPr/>
        </p:nvGrpSpPr>
        <p:grpSpPr>
          <a:xfrm>
            <a:off x="6832679" y="3514746"/>
            <a:ext cx="1271952" cy="1287313"/>
            <a:chOff x="9578867" y="1393591"/>
            <a:chExt cx="1532828" cy="1444658"/>
          </a:xfrm>
        </p:grpSpPr>
        <p:grpSp>
          <p:nvGrpSpPr>
            <p:cNvPr id="293" name="Gruppieren 292">
              <a:extLst>
                <a:ext uri="{FF2B5EF4-FFF2-40B4-BE49-F238E27FC236}">
                  <a16:creationId xmlns:a16="http://schemas.microsoft.com/office/drawing/2014/main" id="{C4427F88-47B1-4C6E-9E11-76B4533BF98D}"/>
                </a:ext>
              </a:extLst>
            </p:cNvPr>
            <p:cNvGrpSpPr/>
            <p:nvPr/>
          </p:nvGrpSpPr>
          <p:grpSpPr>
            <a:xfrm>
              <a:off x="9651418" y="1393591"/>
              <a:ext cx="1371145" cy="1366742"/>
              <a:chOff x="9651418" y="1393591"/>
              <a:chExt cx="1371145" cy="1366742"/>
            </a:xfrm>
          </p:grpSpPr>
          <p:pic>
            <p:nvPicPr>
              <p:cNvPr id="296" name="Picture 2">
                <a:extLst>
                  <a:ext uri="{FF2B5EF4-FFF2-40B4-BE49-F238E27FC236}">
                    <a16:creationId xmlns:a16="http://schemas.microsoft.com/office/drawing/2014/main" id="{515B0C8D-DEA3-460C-B2D4-DC5CF40593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651418" y="1393591"/>
                <a:ext cx="1371145" cy="1366742"/>
              </a:xfrm>
              <a:prstGeom prst="rect">
                <a:avLst/>
              </a:prstGeom>
            </p:spPr>
          </p:pic>
          <p:sp>
            <p:nvSpPr>
              <p:cNvPr id="297" name="Textfeld 296">
                <a:extLst>
                  <a:ext uri="{FF2B5EF4-FFF2-40B4-BE49-F238E27FC236}">
                    <a16:creationId xmlns:a16="http://schemas.microsoft.com/office/drawing/2014/main" id="{9B4F4170-230B-4509-8E7B-6273F2B26784}"/>
                  </a:ext>
                </a:extLst>
              </p:cNvPr>
              <p:cNvSpPr txBox="1"/>
              <p:nvPr/>
            </p:nvSpPr>
            <p:spPr>
              <a:xfrm>
                <a:off x="9750172" y="1514218"/>
                <a:ext cx="1161201" cy="114301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de-DE" dirty="0"/>
              </a:p>
            </p:txBody>
          </p:sp>
        </p:grpSp>
        <p:sp>
          <p:nvSpPr>
            <p:cNvPr id="294" name="TextBox 17">
              <a:extLst>
                <a:ext uri="{FF2B5EF4-FFF2-40B4-BE49-F238E27FC236}">
                  <a16:creationId xmlns:a16="http://schemas.microsoft.com/office/drawing/2014/main" id="{661C19F9-07EC-4D83-82E1-2571364E1015}"/>
                </a:ext>
              </a:extLst>
            </p:cNvPr>
            <p:cNvSpPr txBox="1"/>
            <p:nvPr/>
          </p:nvSpPr>
          <p:spPr>
            <a:xfrm>
              <a:off x="9578867" y="2339452"/>
              <a:ext cx="1532828" cy="498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 b="1" dirty="0">
                  <a:solidFill>
                    <a:srgbClr val="349BB0"/>
                  </a:solidFill>
                </a:rPr>
                <a:t>Pers. Gespräch </a:t>
              </a:r>
              <a:r>
                <a:rPr lang="de-DE" sz="600" b="1" dirty="0">
                  <a:solidFill>
                    <a:srgbClr val="349BB0"/>
                  </a:solidFill>
                </a:rPr>
                <a:t>(Sim)</a:t>
              </a:r>
              <a:endParaRPr lang="en-US" sz="600" b="1" dirty="0">
                <a:solidFill>
                  <a:srgbClr val="349BB0"/>
                </a:solidFill>
              </a:endParaRPr>
            </a:p>
          </p:txBody>
        </p:sp>
        <p:pic>
          <p:nvPicPr>
            <p:cNvPr id="295" name="Picture 11">
              <a:extLst>
                <a:ext uri="{FF2B5EF4-FFF2-40B4-BE49-F238E27FC236}">
                  <a16:creationId xmlns:a16="http://schemas.microsoft.com/office/drawing/2014/main" id="{7F266398-11AB-4168-A003-A690FEC8217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757986" y="1397004"/>
              <a:ext cx="1161201" cy="988988"/>
            </a:xfrm>
            <a:prstGeom prst="rect">
              <a:avLst/>
            </a:prstGeom>
          </p:spPr>
        </p:pic>
      </p:grpSp>
      <p:grpSp>
        <p:nvGrpSpPr>
          <p:cNvPr id="307" name="Gruppieren 306">
            <a:extLst>
              <a:ext uri="{FF2B5EF4-FFF2-40B4-BE49-F238E27FC236}">
                <a16:creationId xmlns:a16="http://schemas.microsoft.com/office/drawing/2014/main" id="{C6D34565-EAF5-4329-B58B-6C44A659AC91}"/>
              </a:ext>
            </a:extLst>
          </p:cNvPr>
          <p:cNvGrpSpPr/>
          <p:nvPr/>
        </p:nvGrpSpPr>
        <p:grpSpPr>
          <a:xfrm>
            <a:off x="6169829" y="4792876"/>
            <a:ext cx="1295397" cy="1147807"/>
            <a:chOff x="8736955" y="2863126"/>
            <a:chExt cx="1295397" cy="1147807"/>
          </a:xfrm>
        </p:grpSpPr>
        <p:grpSp>
          <p:nvGrpSpPr>
            <p:cNvPr id="306" name="Gruppieren 305">
              <a:extLst>
                <a:ext uri="{FF2B5EF4-FFF2-40B4-BE49-F238E27FC236}">
                  <a16:creationId xmlns:a16="http://schemas.microsoft.com/office/drawing/2014/main" id="{13C9A232-983F-4A09-99F9-98A4D67BDCE9}"/>
                </a:ext>
              </a:extLst>
            </p:cNvPr>
            <p:cNvGrpSpPr/>
            <p:nvPr/>
          </p:nvGrpSpPr>
          <p:grpSpPr>
            <a:xfrm>
              <a:off x="8736955" y="2863126"/>
              <a:ext cx="1295397" cy="1147807"/>
              <a:chOff x="8426824" y="2399631"/>
              <a:chExt cx="1295397" cy="1147807"/>
            </a:xfrm>
          </p:grpSpPr>
          <p:grpSp>
            <p:nvGrpSpPr>
              <p:cNvPr id="300" name="Gruppieren 299">
                <a:extLst>
                  <a:ext uri="{FF2B5EF4-FFF2-40B4-BE49-F238E27FC236}">
                    <a16:creationId xmlns:a16="http://schemas.microsoft.com/office/drawing/2014/main" id="{0DEDF9C8-4914-4D9A-A7CC-91F6084E6B27}"/>
                  </a:ext>
                </a:extLst>
              </p:cNvPr>
              <p:cNvGrpSpPr/>
              <p:nvPr/>
            </p:nvGrpSpPr>
            <p:grpSpPr>
              <a:xfrm>
                <a:off x="8426824" y="2399631"/>
                <a:ext cx="1295397" cy="1147807"/>
                <a:chOff x="3157769" y="4486508"/>
                <a:chExt cx="1295397" cy="1147807"/>
              </a:xfrm>
            </p:grpSpPr>
            <p:pic>
              <p:nvPicPr>
                <p:cNvPr id="301" name="Picture 1">
                  <a:extLst>
                    <a:ext uri="{FF2B5EF4-FFF2-40B4-BE49-F238E27FC236}">
                      <a16:creationId xmlns:a16="http://schemas.microsoft.com/office/drawing/2014/main" id="{1489B7D4-9C75-4B3C-8D75-8C83206873F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230358" y="4486508"/>
                  <a:ext cx="1150221" cy="1147807"/>
                </a:xfrm>
                <a:prstGeom prst="rect">
                  <a:avLst/>
                </a:prstGeom>
              </p:spPr>
            </p:pic>
            <p:sp>
              <p:nvSpPr>
                <p:cNvPr id="302" name="TextBox 20">
                  <a:extLst>
                    <a:ext uri="{FF2B5EF4-FFF2-40B4-BE49-F238E27FC236}">
                      <a16:creationId xmlns:a16="http://schemas.microsoft.com/office/drawing/2014/main" id="{94C40E94-EF7F-4382-8BE6-8B627DDE8060}"/>
                    </a:ext>
                  </a:extLst>
                </p:cNvPr>
                <p:cNvSpPr txBox="1"/>
                <p:nvPr/>
              </p:nvSpPr>
              <p:spPr>
                <a:xfrm>
                  <a:off x="3157769" y="5367619"/>
                  <a:ext cx="1295397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AT" sz="1000" b="1" dirty="0">
                      <a:solidFill>
                        <a:srgbClr val="349BB0"/>
                      </a:solidFill>
                    </a:rPr>
                    <a:t>Fachgespräch KAM</a:t>
                  </a:r>
                  <a:r>
                    <a:rPr lang="en-US" sz="1000" b="1" dirty="0">
                      <a:solidFill>
                        <a:srgbClr val="349BB0"/>
                      </a:solidFill>
                    </a:rPr>
                    <a:t> </a:t>
                  </a:r>
                </a:p>
              </p:txBody>
            </p:sp>
          </p:grpSp>
          <p:sp>
            <p:nvSpPr>
              <p:cNvPr id="305" name="Textfeld 304">
                <a:extLst>
                  <a:ext uri="{FF2B5EF4-FFF2-40B4-BE49-F238E27FC236}">
                    <a16:creationId xmlns:a16="http://schemas.microsoft.com/office/drawing/2014/main" id="{B25B2C84-AFD8-4CCB-B85D-1505F03570FA}"/>
                  </a:ext>
                </a:extLst>
              </p:cNvPr>
              <p:cNvSpPr txBox="1"/>
              <p:nvPr/>
            </p:nvSpPr>
            <p:spPr>
              <a:xfrm>
                <a:off x="8612554" y="2528924"/>
                <a:ext cx="891891" cy="82078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de-DE" dirty="0"/>
              </a:p>
            </p:txBody>
          </p:sp>
        </p:grpSp>
        <p:pic>
          <p:nvPicPr>
            <p:cNvPr id="299" name="Grafik 298">
              <a:extLst>
                <a:ext uri="{FF2B5EF4-FFF2-40B4-BE49-F238E27FC236}">
                  <a16:creationId xmlns:a16="http://schemas.microsoft.com/office/drawing/2014/main" id="{24D9598E-039C-4FD9-A830-B846CD5091B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899144" y="2921635"/>
              <a:ext cx="944718" cy="792110"/>
            </a:xfrm>
            <a:prstGeom prst="rect">
              <a:avLst/>
            </a:prstGeom>
          </p:spPr>
        </p:pic>
      </p:grpSp>
      <p:sp>
        <p:nvSpPr>
          <p:cNvPr id="308" name="Title 1">
            <a:extLst>
              <a:ext uri="{FF2B5EF4-FFF2-40B4-BE49-F238E27FC236}">
                <a16:creationId xmlns:a16="http://schemas.microsoft.com/office/drawing/2014/main" id="{CC730C6E-967F-4CFB-8FB1-1DC6A4802298}"/>
              </a:ext>
            </a:extLst>
          </p:cNvPr>
          <p:cNvSpPr txBox="1">
            <a:spLocks/>
          </p:cNvSpPr>
          <p:nvPr/>
        </p:nvSpPr>
        <p:spPr>
          <a:xfrm>
            <a:off x="4306316" y="145234"/>
            <a:ext cx="604623" cy="3158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b="1" dirty="0">
                <a:solidFill>
                  <a:srgbClr val="0F547E"/>
                </a:solidFill>
              </a:rPr>
              <a:t>REP</a:t>
            </a:r>
            <a:endParaRPr lang="en-US" sz="2400" b="1" dirty="0">
              <a:solidFill>
                <a:srgbClr val="0F547E"/>
              </a:solidFill>
            </a:endParaRPr>
          </a:p>
        </p:txBody>
      </p:sp>
      <p:sp>
        <p:nvSpPr>
          <p:cNvPr id="309" name="Title 1">
            <a:extLst>
              <a:ext uri="{FF2B5EF4-FFF2-40B4-BE49-F238E27FC236}">
                <a16:creationId xmlns:a16="http://schemas.microsoft.com/office/drawing/2014/main" id="{9ABC87D9-858A-4D76-8AE2-4917A1677F26}"/>
              </a:ext>
            </a:extLst>
          </p:cNvPr>
          <p:cNvSpPr txBox="1">
            <a:spLocks/>
          </p:cNvSpPr>
          <p:nvPr/>
        </p:nvSpPr>
        <p:spPr>
          <a:xfrm>
            <a:off x="6982672" y="132847"/>
            <a:ext cx="604623" cy="3158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b="1" dirty="0">
                <a:solidFill>
                  <a:srgbClr val="0F547E"/>
                </a:solidFill>
              </a:rPr>
              <a:t>KAM</a:t>
            </a:r>
            <a:endParaRPr lang="en-US" sz="2400" b="1" dirty="0">
              <a:solidFill>
                <a:srgbClr val="0F547E"/>
              </a:solidFill>
            </a:endParaRPr>
          </a:p>
        </p:txBody>
      </p:sp>
      <p:sp>
        <p:nvSpPr>
          <p:cNvPr id="282" name="Title 1">
            <a:extLst>
              <a:ext uri="{FF2B5EF4-FFF2-40B4-BE49-F238E27FC236}">
                <a16:creationId xmlns:a16="http://schemas.microsoft.com/office/drawing/2014/main" id="{CB4A3711-FACD-4AE2-9868-FEBC9B273034}"/>
              </a:ext>
            </a:extLst>
          </p:cNvPr>
          <p:cNvSpPr txBox="1">
            <a:spLocks/>
          </p:cNvSpPr>
          <p:nvPr/>
        </p:nvSpPr>
        <p:spPr>
          <a:xfrm>
            <a:off x="9356716" y="132847"/>
            <a:ext cx="1494771" cy="3158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b="1" dirty="0">
                <a:solidFill>
                  <a:srgbClr val="0F547E"/>
                </a:solidFill>
              </a:rPr>
              <a:t>Führungskräfte</a:t>
            </a:r>
            <a:endParaRPr lang="en-US" sz="2400" b="1" dirty="0">
              <a:solidFill>
                <a:srgbClr val="0F547E"/>
              </a:solidFill>
            </a:endParaRPr>
          </a:p>
        </p:txBody>
      </p:sp>
      <p:grpSp>
        <p:nvGrpSpPr>
          <p:cNvPr id="283" name="Gruppieren 282">
            <a:extLst>
              <a:ext uri="{FF2B5EF4-FFF2-40B4-BE49-F238E27FC236}">
                <a16:creationId xmlns:a16="http://schemas.microsoft.com/office/drawing/2014/main" id="{3394BDA5-2B79-4B96-B9AD-148D6168C2AF}"/>
              </a:ext>
            </a:extLst>
          </p:cNvPr>
          <p:cNvGrpSpPr/>
          <p:nvPr/>
        </p:nvGrpSpPr>
        <p:grpSpPr>
          <a:xfrm>
            <a:off x="9513055" y="1300930"/>
            <a:ext cx="1821860" cy="1019508"/>
            <a:chOff x="1081078" y="251041"/>
            <a:chExt cx="2197701" cy="1399852"/>
          </a:xfrm>
        </p:grpSpPr>
        <p:pic>
          <p:nvPicPr>
            <p:cNvPr id="284" name="Picture 2">
              <a:extLst>
                <a:ext uri="{FF2B5EF4-FFF2-40B4-BE49-F238E27FC236}">
                  <a16:creationId xmlns:a16="http://schemas.microsoft.com/office/drawing/2014/main" id="{D3C375B8-693F-4AEA-BF01-27D6236D2F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76808" y="251041"/>
              <a:ext cx="1371145" cy="1366742"/>
            </a:xfrm>
            <a:prstGeom prst="rect">
              <a:avLst/>
            </a:prstGeom>
          </p:spPr>
        </p:pic>
        <p:sp>
          <p:nvSpPr>
            <p:cNvPr id="298" name="TextBox 18">
              <a:extLst>
                <a:ext uri="{FF2B5EF4-FFF2-40B4-BE49-F238E27FC236}">
                  <a16:creationId xmlns:a16="http://schemas.microsoft.com/office/drawing/2014/main" id="{AAEF9AA7-C14B-4CC7-98AA-2D9540EAB062}"/>
                </a:ext>
              </a:extLst>
            </p:cNvPr>
            <p:cNvSpPr txBox="1"/>
            <p:nvPr/>
          </p:nvSpPr>
          <p:spPr>
            <a:xfrm>
              <a:off x="1081078" y="1270555"/>
              <a:ext cx="2197701" cy="3803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349BB0"/>
                  </a:solidFill>
                </a:rPr>
                <a:t>Interview 20-30’</a:t>
              </a:r>
            </a:p>
          </p:txBody>
        </p:sp>
      </p:grpSp>
      <p:grpSp>
        <p:nvGrpSpPr>
          <p:cNvPr id="303" name="Gruppieren 302">
            <a:extLst>
              <a:ext uri="{FF2B5EF4-FFF2-40B4-BE49-F238E27FC236}">
                <a16:creationId xmlns:a16="http://schemas.microsoft.com/office/drawing/2014/main" id="{99D1D4B6-34B8-4F46-9D8B-D364C4AE7A74}"/>
              </a:ext>
            </a:extLst>
          </p:cNvPr>
          <p:cNvGrpSpPr/>
          <p:nvPr/>
        </p:nvGrpSpPr>
        <p:grpSpPr>
          <a:xfrm>
            <a:off x="3804086" y="1312987"/>
            <a:ext cx="1821860" cy="1019508"/>
            <a:chOff x="1081078" y="251041"/>
            <a:chExt cx="2197701" cy="1399852"/>
          </a:xfrm>
        </p:grpSpPr>
        <p:pic>
          <p:nvPicPr>
            <p:cNvPr id="304" name="Picture 2">
              <a:extLst>
                <a:ext uri="{FF2B5EF4-FFF2-40B4-BE49-F238E27FC236}">
                  <a16:creationId xmlns:a16="http://schemas.microsoft.com/office/drawing/2014/main" id="{89D63C2E-EEDF-42AF-9F6C-0DC72D780F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76808" y="251041"/>
              <a:ext cx="1371145" cy="1366742"/>
            </a:xfrm>
            <a:prstGeom prst="rect">
              <a:avLst/>
            </a:prstGeom>
          </p:spPr>
        </p:pic>
        <p:sp>
          <p:nvSpPr>
            <p:cNvPr id="310" name="TextBox 18">
              <a:extLst>
                <a:ext uri="{FF2B5EF4-FFF2-40B4-BE49-F238E27FC236}">
                  <a16:creationId xmlns:a16="http://schemas.microsoft.com/office/drawing/2014/main" id="{5BF15844-1773-482C-BB5E-EE9A507E4D6F}"/>
                </a:ext>
              </a:extLst>
            </p:cNvPr>
            <p:cNvSpPr txBox="1"/>
            <p:nvPr/>
          </p:nvSpPr>
          <p:spPr>
            <a:xfrm>
              <a:off x="1081078" y="1270555"/>
              <a:ext cx="2197701" cy="3803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349BB0"/>
                  </a:solidFill>
                </a:rPr>
                <a:t>Interview 20-30’</a:t>
              </a:r>
            </a:p>
          </p:txBody>
        </p:sp>
      </p:grpSp>
      <p:grpSp>
        <p:nvGrpSpPr>
          <p:cNvPr id="311" name="Gruppieren 310">
            <a:extLst>
              <a:ext uri="{FF2B5EF4-FFF2-40B4-BE49-F238E27FC236}">
                <a16:creationId xmlns:a16="http://schemas.microsoft.com/office/drawing/2014/main" id="{3998A2E5-2613-467C-BF06-CB9CAFD6113C}"/>
              </a:ext>
            </a:extLst>
          </p:cNvPr>
          <p:cNvGrpSpPr/>
          <p:nvPr/>
        </p:nvGrpSpPr>
        <p:grpSpPr>
          <a:xfrm>
            <a:off x="9858895" y="2386644"/>
            <a:ext cx="1158918" cy="1133453"/>
            <a:chOff x="5903552" y="3371893"/>
            <a:chExt cx="1397998" cy="1438966"/>
          </a:xfrm>
        </p:grpSpPr>
        <p:grpSp>
          <p:nvGrpSpPr>
            <p:cNvPr id="312" name="Gruppieren 311">
              <a:extLst>
                <a:ext uri="{FF2B5EF4-FFF2-40B4-BE49-F238E27FC236}">
                  <a16:creationId xmlns:a16="http://schemas.microsoft.com/office/drawing/2014/main" id="{F0AAE065-2DA2-4191-B68A-ADA0E896C797}"/>
                </a:ext>
              </a:extLst>
            </p:cNvPr>
            <p:cNvGrpSpPr/>
            <p:nvPr/>
          </p:nvGrpSpPr>
          <p:grpSpPr>
            <a:xfrm>
              <a:off x="5903552" y="3371893"/>
              <a:ext cx="1371145" cy="1365218"/>
              <a:chOff x="5223678" y="4312721"/>
              <a:chExt cx="1371145" cy="1365218"/>
            </a:xfrm>
          </p:grpSpPr>
          <p:grpSp>
            <p:nvGrpSpPr>
              <p:cNvPr id="314" name="Gruppieren 313">
                <a:extLst>
                  <a:ext uri="{FF2B5EF4-FFF2-40B4-BE49-F238E27FC236}">
                    <a16:creationId xmlns:a16="http://schemas.microsoft.com/office/drawing/2014/main" id="{84A361B9-4E5E-4322-B9BE-7D71BD9D260C}"/>
                  </a:ext>
                </a:extLst>
              </p:cNvPr>
              <p:cNvGrpSpPr/>
              <p:nvPr/>
            </p:nvGrpSpPr>
            <p:grpSpPr>
              <a:xfrm>
                <a:off x="5223678" y="4312721"/>
                <a:ext cx="1371145" cy="1365218"/>
                <a:chOff x="5223678" y="4312721"/>
                <a:chExt cx="1371145" cy="1365218"/>
              </a:xfrm>
            </p:grpSpPr>
            <p:pic>
              <p:nvPicPr>
                <p:cNvPr id="316" name="Picture 3">
                  <a:extLst>
                    <a:ext uri="{FF2B5EF4-FFF2-40B4-BE49-F238E27FC236}">
                      <a16:creationId xmlns:a16="http://schemas.microsoft.com/office/drawing/2014/main" id="{E1FBB5AF-1208-43E7-BCA3-48D8E74B54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223678" y="4312721"/>
                  <a:ext cx="1371145" cy="1365218"/>
                </a:xfrm>
                <a:prstGeom prst="rect">
                  <a:avLst/>
                </a:prstGeom>
              </p:spPr>
            </p:pic>
            <p:sp>
              <p:nvSpPr>
                <p:cNvPr id="317" name="Textfeld 316">
                  <a:extLst>
                    <a:ext uri="{FF2B5EF4-FFF2-40B4-BE49-F238E27FC236}">
                      <a16:creationId xmlns:a16="http://schemas.microsoft.com/office/drawing/2014/main" id="{2EC4FB0B-8FA2-478B-A2D1-898D1E19B50C}"/>
                    </a:ext>
                  </a:extLst>
                </p:cNvPr>
                <p:cNvSpPr txBox="1"/>
                <p:nvPr/>
              </p:nvSpPr>
              <p:spPr>
                <a:xfrm>
                  <a:off x="5344875" y="4435569"/>
                  <a:ext cx="1161201" cy="103347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endParaRPr lang="de-DE" dirty="0"/>
                </a:p>
              </p:txBody>
            </p:sp>
          </p:grpSp>
          <p:pic>
            <p:nvPicPr>
              <p:cNvPr id="315" name="Picture 10">
                <a:extLst>
                  <a:ext uri="{FF2B5EF4-FFF2-40B4-BE49-F238E27FC236}">
                    <a16:creationId xmlns:a16="http://schemas.microsoft.com/office/drawing/2014/main" id="{2A0D807C-6297-452E-8C3F-B55F276116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327412" y="4368846"/>
                <a:ext cx="1161201" cy="913853"/>
              </a:xfrm>
              <a:prstGeom prst="rect">
                <a:avLst/>
              </a:prstGeom>
            </p:spPr>
          </p:pic>
        </p:grpSp>
        <p:sp>
          <p:nvSpPr>
            <p:cNvPr id="313" name="TextBox 18">
              <a:extLst>
                <a:ext uri="{FF2B5EF4-FFF2-40B4-BE49-F238E27FC236}">
                  <a16:creationId xmlns:a16="http://schemas.microsoft.com/office/drawing/2014/main" id="{4BDB5059-79C9-49AB-B10A-38AE9FB78D87}"/>
                </a:ext>
              </a:extLst>
            </p:cNvPr>
            <p:cNvSpPr txBox="1"/>
            <p:nvPr/>
          </p:nvSpPr>
          <p:spPr>
            <a:xfrm>
              <a:off x="5967957" y="4224756"/>
              <a:ext cx="1333593" cy="586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AT" sz="1200" b="1" dirty="0">
                  <a:solidFill>
                    <a:srgbClr val="349BB0"/>
                  </a:solidFill>
                </a:rPr>
                <a:t>Zielgespräch</a:t>
              </a:r>
              <a:r>
                <a:rPr lang="en-US" sz="1200" b="1" dirty="0">
                  <a:solidFill>
                    <a:srgbClr val="349BB0"/>
                  </a:solidFill>
                </a:rPr>
                <a:t> 15´</a:t>
              </a:r>
            </a:p>
          </p:txBody>
        </p:sp>
      </p:grpSp>
      <p:grpSp>
        <p:nvGrpSpPr>
          <p:cNvPr id="318" name="Gruppieren 317">
            <a:extLst>
              <a:ext uri="{FF2B5EF4-FFF2-40B4-BE49-F238E27FC236}">
                <a16:creationId xmlns:a16="http://schemas.microsoft.com/office/drawing/2014/main" id="{82D60CEA-874A-416E-8874-26B4C6750777}"/>
              </a:ext>
            </a:extLst>
          </p:cNvPr>
          <p:cNvGrpSpPr/>
          <p:nvPr/>
        </p:nvGrpSpPr>
        <p:grpSpPr>
          <a:xfrm>
            <a:off x="9825763" y="3594208"/>
            <a:ext cx="1271952" cy="1122650"/>
            <a:chOff x="5830218" y="3371893"/>
            <a:chExt cx="1534351" cy="1425251"/>
          </a:xfrm>
        </p:grpSpPr>
        <p:grpSp>
          <p:nvGrpSpPr>
            <p:cNvPr id="319" name="Gruppieren 318">
              <a:extLst>
                <a:ext uri="{FF2B5EF4-FFF2-40B4-BE49-F238E27FC236}">
                  <a16:creationId xmlns:a16="http://schemas.microsoft.com/office/drawing/2014/main" id="{01560040-3C9C-4601-8D0A-4B435C5391E5}"/>
                </a:ext>
              </a:extLst>
            </p:cNvPr>
            <p:cNvGrpSpPr/>
            <p:nvPr/>
          </p:nvGrpSpPr>
          <p:grpSpPr>
            <a:xfrm>
              <a:off x="5903552" y="3371893"/>
              <a:ext cx="1371145" cy="1365218"/>
              <a:chOff x="5223678" y="4312721"/>
              <a:chExt cx="1371145" cy="1365218"/>
            </a:xfrm>
          </p:grpSpPr>
          <p:grpSp>
            <p:nvGrpSpPr>
              <p:cNvPr id="321" name="Gruppieren 320">
                <a:extLst>
                  <a:ext uri="{FF2B5EF4-FFF2-40B4-BE49-F238E27FC236}">
                    <a16:creationId xmlns:a16="http://schemas.microsoft.com/office/drawing/2014/main" id="{D6C93CFA-1589-4122-B5A7-F96C70AFD2B3}"/>
                  </a:ext>
                </a:extLst>
              </p:cNvPr>
              <p:cNvGrpSpPr/>
              <p:nvPr/>
            </p:nvGrpSpPr>
            <p:grpSpPr>
              <a:xfrm>
                <a:off x="5223678" y="4312721"/>
                <a:ext cx="1371145" cy="1365218"/>
                <a:chOff x="5223678" y="4312721"/>
                <a:chExt cx="1371145" cy="1365218"/>
              </a:xfrm>
            </p:grpSpPr>
            <p:pic>
              <p:nvPicPr>
                <p:cNvPr id="323" name="Picture 3">
                  <a:extLst>
                    <a:ext uri="{FF2B5EF4-FFF2-40B4-BE49-F238E27FC236}">
                      <a16:creationId xmlns:a16="http://schemas.microsoft.com/office/drawing/2014/main" id="{5797A71E-B125-4D25-ADCD-97BB9D5D683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223678" y="4312721"/>
                  <a:ext cx="1371145" cy="1365218"/>
                </a:xfrm>
                <a:prstGeom prst="rect">
                  <a:avLst/>
                </a:prstGeom>
              </p:spPr>
            </p:pic>
            <p:sp>
              <p:nvSpPr>
                <p:cNvPr id="324" name="Textfeld 323">
                  <a:extLst>
                    <a:ext uri="{FF2B5EF4-FFF2-40B4-BE49-F238E27FC236}">
                      <a16:creationId xmlns:a16="http://schemas.microsoft.com/office/drawing/2014/main" id="{31EE493F-273B-4A71-9AB4-1F601380384F}"/>
                    </a:ext>
                  </a:extLst>
                </p:cNvPr>
                <p:cNvSpPr txBox="1"/>
                <p:nvPr/>
              </p:nvSpPr>
              <p:spPr>
                <a:xfrm>
                  <a:off x="5344875" y="4435569"/>
                  <a:ext cx="1161201" cy="103347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endParaRPr lang="de-DE" dirty="0"/>
                </a:p>
              </p:txBody>
            </p:sp>
          </p:grpSp>
          <p:pic>
            <p:nvPicPr>
              <p:cNvPr id="322" name="Picture 10">
                <a:extLst>
                  <a:ext uri="{FF2B5EF4-FFF2-40B4-BE49-F238E27FC236}">
                    <a16:creationId xmlns:a16="http://schemas.microsoft.com/office/drawing/2014/main" id="{7912AC5D-82E3-4E5C-AEC2-CBD6B2477C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327412" y="4368846"/>
                <a:ext cx="1161201" cy="913853"/>
              </a:xfrm>
              <a:prstGeom prst="rect">
                <a:avLst/>
              </a:prstGeom>
            </p:spPr>
          </p:pic>
        </p:grpSp>
        <p:sp>
          <p:nvSpPr>
            <p:cNvPr id="320" name="TextBox 18">
              <a:extLst>
                <a:ext uri="{FF2B5EF4-FFF2-40B4-BE49-F238E27FC236}">
                  <a16:creationId xmlns:a16="http://schemas.microsoft.com/office/drawing/2014/main" id="{634672CC-82BB-4F1F-A817-0922CBEA024C}"/>
                </a:ext>
              </a:extLst>
            </p:cNvPr>
            <p:cNvSpPr txBox="1"/>
            <p:nvPr/>
          </p:nvSpPr>
          <p:spPr>
            <a:xfrm>
              <a:off x="5830218" y="4211041"/>
              <a:ext cx="1534351" cy="586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AT" sz="1200" b="1" dirty="0">
                  <a:solidFill>
                    <a:srgbClr val="349BB0"/>
                  </a:solidFill>
                </a:rPr>
                <a:t>Konfliktgespräch</a:t>
              </a:r>
              <a:r>
                <a:rPr lang="en-US" sz="1200" b="1" dirty="0">
                  <a:solidFill>
                    <a:srgbClr val="349BB0"/>
                  </a:solidFill>
                </a:rPr>
                <a:t> 15’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77144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2E3CCDAF-143B-4E18-BDAB-B907A2F8D3F9}"/>
              </a:ext>
            </a:extLst>
          </p:cNvPr>
          <p:cNvSpPr txBox="1">
            <a:spLocks/>
          </p:cNvSpPr>
          <p:nvPr/>
        </p:nvSpPr>
        <p:spPr>
          <a:xfrm>
            <a:off x="767260" y="836640"/>
            <a:ext cx="8281683" cy="792110"/>
          </a:xfrm>
          <a:prstGeom prst="rect">
            <a:avLst/>
          </a:prstGeom>
        </p:spPr>
        <p:txBody>
          <a:bodyPr l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0F547E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8953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800" b="0" i="0" u="none" strike="noStrike" kern="1200" cap="none" spc="0" normalizeH="0" baseline="0" noProof="0" dirty="0">
                <a:ln>
                  <a:noFill/>
                </a:ln>
                <a:solidFill>
                  <a:srgbClr val="0F547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Vorgangsweise in Teilschritten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F547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F547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3" name="Bild 29" descr="Unbenannt">
            <a:extLst>
              <a:ext uri="{FF2B5EF4-FFF2-40B4-BE49-F238E27FC236}">
                <a16:creationId xmlns:a16="http://schemas.microsoft.com/office/drawing/2014/main" id="{2F9560FD-E12B-4D53-8CC2-33DBDFA607AA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32630" y="54033"/>
            <a:ext cx="1456305" cy="5264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911DB721-E578-4EE7-9D39-D5CBFBFA11F7}"/>
              </a:ext>
            </a:extLst>
          </p:cNvPr>
          <p:cNvGrpSpPr/>
          <p:nvPr/>
        </p:nvGrpSpPr>
        <p:grpSpPr>
          <a:xfrm>
            <a:off x="2919949" y="2582377"/>
            <a:ext cx="6446075" cy="3032670"/>
            <a:chOff x="2919949" y="2582377"/>
            <a:chExt cx="6446075" cy="3032670"/>
          </a:xfrm>
        </p:grpSpPr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A5F45D0A-ACBB-48D7-B634-D55BBCB81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19949" y="3396112"/>
              <a:ext cx="1247042" cy="1395578"/>
            </a:xfrm>
            <a:prstGeom prst="rect">
              <a:avLst/>
            </a:prstGeom>
          </p:spPr>
        </p:pic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CAFD4CF5-870E-443D-8243-EE12A33CC7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60675" y="3396111"/>
              <a:ext cx="1247042" cy="139557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3278E16-6A9D-48DB-9973-35E296302F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01401" y="3396112"/>
              <a:ext cx="1247042" cy="1395578"/>
            </a:xfrm>
            <a:prstGeom prst="rect">
              <a:avLst/>
            </a:prstGeom>
          </p:spPr>
        </p:pic>
        <p:pic>
          <p:nvPicPr>
            <p:cNvPr id="9" name="Picture 7">
              <a:extLst>
                <a:ext uri="{FF2B5EF4-FFF2-40B4-BE49-F238E27FC236}">
                  <a16:creationId xmlns:a16="http://schemas.microsoft.com/office/drawing/2014/main" id="{7F0BEA76-3949-4EF3-ADAF-F6A34E8E058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39829" y="3396111"/>
              <a:ext cx="1247042" cy="1395578"/>
            </a:xfrm>
            <a:prstGeom prst="rect">
              <a:avLst/>
            </a:prstGeom>
          </p:spPr>
        </p:pic>
        <p:pic>
          <p:nvPicPr>
            <p:cNvPr id="10" name="Picture 8">
              <a:extLst>
                <a:ext uri="{FF2B5EF4-FFF2-40B4-BE49-F238E27FC236}">
                  <a16:creationId xmlns:a16="http://schemas.microsoft.com/office/drawing/2014/main" id="{D9FBA921-C8FB-45D4-845D-2DB16B4654A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078258" y="3396112"/>
              <a:ext cx="1247042" cy="1395578"/>
            </a:xfrm>
            <a:prstGeom prst="rect">
              <a:avLst/>
            </a:prstGeom>
          </p:spPr>
        </p:pic>
        <p:pic>
          <p:nvPicPr>
            <p:cNvPr id="12" name="Picture 9">
              <a:extLst>
                <a:ext uri="{FF2B5EF4-FFF2-40B4-BE49-F238E27FC236}">
                  <a16:creationId xmlns:a16="http://schemas.microsoft.com/office/drawing/2014/main" id="{909DB943-22DF-47C6-9767-039849F40A1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118982" y="3396111"/>
              <a:ext cx="1247042" cy="139557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A11AD83-9DAF-4BCD-999B-9BC3CEC467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194772" y="2729416"/>
              <a:ext cx="142508" cy="77029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43D5447-B7E7-4E97-8249-F30A03AC8C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192709" y="4741739"/>
              <a:ext cx="142508" cy="771757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0DF7670-11EC-4D41-B3A9-41160CA08F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244123" y="2729416"/>
              <a:ext cx="142508" cy="770293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73CD19C-0AFB-4429-A208-799F1246A1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11854" y="2729416"/>
              <a:ext cx="142508" cy="770293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0BA41A9-C0F8-45C4-8FAB-A0BF7AA437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223681" y="4741739"/>
              <a:ext cx="142508" cy="771757"/>
            </a:xfrm>
            <a:prstGeom prst="rect">
              <a:avLst/>
            </a:prstGeom>
          </p:spPr>
        </p:pic>
        <p:pic>
          <p:nvPicPr>
            <p:cNvPr id="18" name="Picture 18">
              <a:extLst>
                <a:ext uri="{FF2B5EF4-FFF2-40B4-BE49-F238E27FC236}">
                  <a16:creationId xmlns:a16="http://schemas.microsoft.com/office/drawing/2014/main" id="{F0B69A5A-AAB6-453B-AE1A-92369A622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323577" y="4741739"/>
              <a:ext cx="142508" cy="771757"/>
            </a:xfrm>
            <a:prstGeom prst="rect">
              <a:avLst/>
            </a:prstGeom>
          </p:spPr>
        </p:pic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6DBA49DB-9D10-4293-B2AC-03E247064055}"/>
                </a:ext>
              </a:extLst>
            </p:cNvPr>
            <p:cNvSpPr txBox="1"/>
            <p:nvPr/>
          </p:nvSpPr>
          <p:spPr>
            <a:xfrm>
              <a:off x="3324789" y="2582377"/>
              <a:ext cx="12145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A547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Rollen</a:t>
              </a:r>
            </a:p>
          </p:txBody>
        </p:sp>
        <p:sp>
          <p:nvSpPr>
            <p:cNvPr id="20" name="TextBox 20">
              <a:extLst>
                <a:ext uri="{FF2B5EF4-FFF2-40B4-BE49-F238E27FC236}">
                  <a16:creationId xmlns:a16="http://schemas.microsoft.com/office/drawing/2014/main" id="{FBF6B7A7-F3AB-4F93-A427-A2C167EE479D}"/>
                </a:ext>
              </a:extLst>
            </p:cNvPr>
            <p:cNvSpPr txBox="1"/>
            <p:nvPr/>
          </p:nvSpPr>
          <p:spPr>
            <a:xfrm>
              <a:off x="5402555" y="2582379"/>
              <a:ext cx="17303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A547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Beobachtbares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A547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Verhalten</a:t>
              </a:r>
            </a:p>
          </p:txBody>
        </p:sp>
        <p:sp>
          <p:nvSpPr>
            <p:cNvPr id="21" name="TextBox 21">
              <a:extLst>
                <a:ext uri="{FF2B5EF4-FFF2-40B4-BE49-F238E27FC236}">
                  <a16:creationId xmlns:a16="http://schemas.microsoft.com/office/drawing/2014/main" id="{8A7EFE01-06E1-48E0-9CE4-4AE6097363D2}"/>
                </a:ext>
              </a:extLst>
            </p:cNvPr>
            <p:cNvSpPr txBox="1"/>
            <p:nvPr/>
          </p:nvSpPr>
          <p:spPr>
            <a:xfrm>
              <a:off x="7495740" y="2582377"/>
              <a:ext cx="16319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A547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Übungsdesign</a:t>
              </a:r>
            </a:p>
          </p:txBody>
        </p:sp>
        <p:sp>
          <p:nvSpPr>
            <p:cNvPr id="22" name="TextBox 22">
              <a:extLst>
                <a:ext uri="{FF2B5EF4-FFF2-40B4-BE49-F238E27FC236}">
                  <a16:creationId xmlns:a16="http://schemas.microsoft.com/office/drawing/2014/main" id="{8DD71F41-444F-4E3C-8EB1-5241EA2C8DEC}"/>
                </a:ext>
              </a:extLst>
            </p:cNvPr>
            <p:cNvSpPr txBox="1"/>
            <p:nvPr/>
          </p:nvSpPr>
          <p:spPr>
            <a:xfrm>
              <a:off x="4280067" y="5245715"/>
              <a:ext cx="16277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9AFE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Kompetenzen</a:t>
              </a:r>
            </a:p>
          </p:txBody>
        </p:sp>
        <p:sp>
          <p:nvSpPr>
            <p:cNvPr id="23" name="TextBox 23">
              <a:extLst>
                <a:ext uri="{FF2B5EF4-FFF2-40B4-BE49-F238E27FC236}">
                  <a16:creationId xmlns:a16="http://schemas.microsoft.com/office/drawing/2014/main" id="{A9EAFCE6-6CB2-46DC-9AA8-4F65B5A3149C}"/>
                </a:ext>
              </a:extLst>
            </p:cNvPr>
            <p:cNvSpPr txBox="1"/>
            <p:nvPr/>
          </p:nvSpPr>
          <p:spPr>
            <a:xfrm>
              <a:off x="6320262" y="5245715"/>
              <a:ext cx="12145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9AFE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Kriterien</a:t>
              </a:r>
            </a:p>
          </p:txBody>
        </p:sp>
      </p:grpSp>
      <p:sp>
        <p:nvSpPr>
          <p:cNvPr id="24" name="TextBox 24">
            <a:extLst>
              <a:ext uri="{FF2B5EF4-FFF2-40B4-BE49-F238E27FC236}">
                <a16:creationId xmlns:a16="http://schemas.microsoft.com/office/drawing/2014/main" id="{19AB1320-7F14-4F5F-A447-AC431B04AE97}"/>
              </a:ext>
            </a:extLst>
          </p:cNvPr>
          <p:cNvSpPr txBox="1"/>
          <p:nvPr/>
        </p:nvSpPr>
        <p:spPr>
          <a:xfrm>
            <a:off x="8409953" y="5236091"/>
            <a:ext cx="1214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9AFE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Tests</a:t>
            </a:r>
          </a:p>
        </p:txBody>
      </p:sp>
    </p:spTree>
    <p:extLst>
      <p:ext uri="{BB962C8B-B14F-4D97-AF65-F5344CB8AC3E}">
        <p14:creationId xmlns:p14="http://schemas.microsoft.com/office/powerpoint/2010/main" val="4117673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0CCD1651-B665-49AC-9E49-D3E9F6A04D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3050" y="1409700"/>
            <a:ext cx="91059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2716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GB" dirty="0">
                <a:solidFill>
                  <a:srgbClr val="136A9F"/>
                </a:solidFill>
                <a:latin typeface="+mn-lt"/>
              </a:rPr>
              <a:t>I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3287611" y="1556741"/>
          <a:ext cx="5753959" cy="47322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9485640" imgH="7771320" progId="Photoshop.Image.18">
                  <p:embed/>
                </p:oleObj>
              </mc:Choice>
              <mc:Fallback>
                <p:oleObj name="Image" r:id="rId3" imgW="9485640" imgH="7771320" progId="Photoshop.Image.18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87611" y="1556741"/>
                        <a:ext cx="5753959" cy="47322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id="{62C82F55-9D02-4CCF-809A-12B5B0A797CB}"/>
              </a:ext>
            </a:extLst>
          </p:cNvPr>
          <p:cNvSpPr txBox="1"/>
          <p:nvPr/>
        </p:nvSpPr>
        <p:spPr>
          <a:xfrm>
            <a:off x="21012" y="96787"/>
            <a:ext cx="51968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Wovon wir überzeugt sind</a:t>
            </a:r>
            <a:endParaRPr kumimoji="0" lang="de-AT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9455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5" name="Folienzoom 24">
                <a:extLst>
                  <a:ext uri="{FF2B5EF4-FFF2-40B4-BE49-F238E27FC236}">
                    <a16:creationId xmlns:a16="http://schemas.microsoft.com/office/drawing/2014/main" id="{04FA43C0-5ADB-4F13-B1C1-52C356567A3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153155965"/>
                  </p:ext>
                </p:extLst>
              </p:nvPr>
            </p:nvGraphicFramePr>
            <p:xfrm>
              <a:off x="8159033" y="2104853"/>
              <a:ext cx="3521305" cy="1980734"/>
            </p:xfrm>
            <a:graphic>
              <a:graphicData uri="http://schemas.microsoft.com/office/powerpoint/2016/slidezoom">
                <pslz:sldZm>
                  <pslz:sldZmObj sldId="256" cId="877271673">
                    <pslz:zmPr id="{14CB1942-570F-401B-A5CB-EA69C1E04D3C}" returnToParent="0" transitionDur="1000">
                      <p166:blipFill xmlns:p166="http://schemas.microsoft.com/office/powerpoint/2016/6/main">
                        <a:blip r:embed="rId3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521305" cy="1980734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5" name="Folienzoom 24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04FA43C0-5ADB-4F13-B1C1-52C356567A3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159033" y="2104853"/>
                <a:ext cx="3521305" cy="1980734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p:sp>
        <p:nvSpPr>
          <p:cNvPr id="102" name="OTLSHAPE_T_7c518fb37f2142bb8e0445920d0403b5_Shape">
            <a:extLst>
              <a:ext uri="{FF2B5EF4-FFF2-40B4-BE49-F238E27FC236}">
                <a16:creationId xmlns:a16="http://schemas.microsoft.com/office/drawing/2014/main" id="{40B5AE44-E23D-4815-B58E-40514A4BF6D1}"/>
              </a:ext>
            </a:extLst>
          </p:cNvPr>
          <p:cNvSpPr/>
          <p:nvPr/>
        </p:nvSpPr>
        <p:spPr>
          <a:xfrm>
            <a:off x="111449" y="2188328"/>
            <a:ext cx="11808729" cy="142444"/>
          </a:xfrm>
          <a:prstGeom prst="roundRect">
            <a:avLst>
              <a:gd name="adj" fmla="val 100000"/>
            </a:avLst>
          </a:prstGeom>
          <a:solidFill>
            <a:srgbClr val="349BB0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8" name="Folienzoom 17">
                <a:extLst>
                  <a:ext uri="{FF2B5EF4-FFF2-40B4-BE49-F238E27FC236}">
                    <a16:creationId xmlns:a16="http://schemas.microsoft.com/office/drawing/2014/main" id="{4D4FBA09-B2F0-455F-B29E-12B83E710B3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75524314"/>
                  </p:ext>
                </p:extLst>
              </p:nvPr>
            </p:nvGraphicFramePr>
            <p:xfrm>
              <a:off x="4810409" y="2434053"/>
              <a:ext cx="2138242" cy="1202761"/>
            </p:xfrm>
            <a:graphic>
              <a:graphicData uri="http://schemas.microsoft.com/office/powerpoint/2016/slidezoom">
                <pslz:sldZm>
                  <pslz:sldZmObj sldId="1660" cId="2977144269">
                    <pslz:zmPr id="{77817CCB-AEC8-4F71-984E-5DC8D7B5B6ED}" returnToParent="0" transitionDur="1000">
                      <p166:blipFill xmlns:p166="http://schemas.microsoft.com/office/powerpoint/2016/6/main">
                        <a:blip r:embed="rId6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138242" cy="1202761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8" name="Folienzoom 17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4D4FBA09-B2F0-455F-B29E-12B83E710B3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810409" y="2434053"/>
                <a:ext cx="2138242" cy="1202761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p:pic>
        <p:nvPicPr>
          <p:cNvPr id="3" name="Bild 29" descr="Unbenannt">
            <a:extLst>
              <a:ext uri="{FF2B5EF4-FFF2-40B4-BE49-F238E27FC236}">
                <a16:creationId xmlns:a16="http://schemas.microsoft.com/office/drawing/2014/main" id="{2F9560FD-E12B-4D53-8CC2-33DBDFA607AA}"/>
              </a:ext>
            </a:extLst>
          </p:cNvPr>
          <p:cNvPicPr/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32630" y="54033"/>
            <a:ext cx="1456305" cy="52646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Straight Arrow Connector 15">
            <a:extLst>
              <a:ext uri="{FF2B5EF4-FFF2-40B4-BE49-F238E27FC236}">
                <a16:creationId xmlns:a16="http://schemas.microsoft.com/office/drawing/2014/main" id="{C65FA360-6725-4652-8841-D75119734775}"/>
              </a:ext>
            </a:extLst>
          </p:cNvPr>
          <p:cNvCxnSpPr>
            <a:cxnSpLocks/>
          </p:cNvCxnSpPr>
          <p:nvPr/>
        </p:nvCxnSpPr>
        <p:spPr>
          <a:xfrm flipV="1">
            <a:off x="2149252" y="1795945"/>
            <a:ext cx="0" cy="494194"/>
          </a:xfrm>
          <a:prstGeom prst="straightConnector1">
            <a:avLst/>
          </a:prstGeom>
          <a:ln w="12700">
            <a:solidFill>
              <a:srgbClr val="0A547F"/>
            </a:solidFill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26">
            <a:extLst>
              <a:ext uri="{FF2B5EF4-FFF2-40B4-BE49-F238E27FC236}">
                <a16:creationId xmlns:a16="http://schemas.microsoft.com/office/drawing/2014/main" id="{4E0EB735-193A-4C46-9CA2-780EEC3D3916}"/>
              </a:ext>
            </a:extLst>
          </p:cNvPr>
          <p:cNvSpPr txBox="1"/>
          <p:nvPr/>
        </p:nvSpPr>
        <p:spPr>
          <a:xfrm>
            <a:off x="1291666" y="1077552"/>
            <a:ext cx="17354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0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Terminver-einbarungen</a:t>
            </a:r>
          </a:p>
        </p:txBody>
      </p:sp>
      <p:cxnSp>
        <p:nvCxnSpPr>
          <p:cNvPr id="9" name="Straight Arrow Connector 27">
            <a:extLst>
              <a:ext uri="{FF2B5EF4-FFF2-40B4-BE49-F238E27FC236}">
                <a16:creationId xmlns:a16="http://schemas.microsoft.com/office/drawing/2014/main" id="{98FFD6AA-5820-42DE-A9A0-F1CDB68A4F76}"/>
              </a:ext>
            </a:extLst>
          </p:cNvPr>
          <p:cNvCxnSpPr>
            <a:cxnSpLocks/>
          </p:cNvCxnSpPr>
          <p:nvPr/>
        </p:nvCxnSpPr>
        <p:spPr>
          <a:xfrm>
            <a:off x="4036640" y="2160275"/>
            <a:ext cx="6434" cy="566464"/>
          </a:xfrm>
          <a:prstGeom prst="straightConnector1">
            <a:avLst/>
          </a:prstGeom>
          <a:ln w="12700">
            <a:solidFill>
              <a:srgbClr val="0A547F"/>
            </a:solidFill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37">
            <a:extLst>
              <a:ext uri="{FF2B5EF4-FFF2-40B4-BE49-F238E27FC236}">
                <a16:creationId xmlns:a16="http://schemas.microsoft.com/office/drawing/2014/main" id="{AFD3D7AC-E243-4CCC-9DEA-C208542D1D93}"/>
              </a:ext>
            </a:extLst>
          </p:cNvPr>
          <p:cNvSpPr/>
          <p:nvPr/>
        </p:nvSpPr>
        <p:spPr>
          <a:xfrm>
            <a:off x="3879881" y="2108064"/>
            <a:ext cx="313519" cy="313519"/>
          </a:xfrm>
          <a:prstGeom prst="ellipse">
            <a:avLst/>
          </a:prstGeom>
          <a:solidFill>
            <a:srgbClr val="0A54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8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cxnSp>
        <p:nvCxnSpPr>
          <p:cNvPr id="12" name="Straight Arrow Connector 39">
            <a:extLst>
              <a:ext uri="{FF2B5EF4-FFF2-40B4-BE49-F238E27FC236}">
                <a16:creationId xmlns:a16="http://schemas.microsoft.com/office/drawing/2014/main" id="{7C561822-F75B-4D30-B2D0-B4F513B7F66E}"/>
              </a:ext>
            </a:extLst>
          </p:cNvPr>
          <p:cNvCxnSpPr>
            <a:cxnSpLocks/>
          </p:cNvCxnSpPr>
          <p:nvPr/>
        </p:nvCxnSpPr>
        <p:spPr>
          <a:xfrm flipH="1" flipV="1">
            <a:off x="6072017" y="1758941"/>
            <a:ext cx="1" cy="475110"/>
          </a:xfrm>
          <a:prstGeom prst="straightConnector1">
            <a:avLst/>
          </a:prstGeom>
          <a:ln w="12700">
            <a:solidFill>
              <a:srgbClr val="0A547F"/>
            </a:solidFill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45">
            <a:extLst>
              <a:ext uri="{FF2B5EF4-FFF2-40B4-BE49-F238E27FC236}">
                <a16:creationId xmlns:a16="http://schemas.microsoft.com/office/drawing/2014/main" id="{970AE607-DB12-4EB4-8147-EA1E6178DF46}"/>
              </a:ext>
            </a:extLst>
          </p:cNvPr>
          <p:cNvSpPr/>
          <p:nvPr/>
        </p:nvSpPr>
        <p:spPr>
          <a:xfrm>
            <a:off x="5915258" y="2108064"/>
            <a:ext cx="313519" cy="313519"/>
          </a:xfrm>
          <a:prstGeom prst="ellipse">
            <a:avLst/>
          </a:prstGeom>
          <a:solidFill>
            <a:srgbClr val="0A54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8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4" name="TextBox 46">
            <a:extLst>
              <a:ext uri="{FF2B5EF4-FFF2-40B4-BE49-F238E27FC236}">
                <a16:creationId xmlns:a16="http://schemas.microsoft.com/office/drawing/2014/main" id="{6A07E8D5-571D-48F9-95E5-3B89F481F875}"/>
              </a:ext>
            </a:extLst>
          </p:cNvPr>
          <p:cNvSpPr txBox="1"/>
          <p:nvPr/>
        </p:nvSpPr>
        <p:spPr>
          <a:xfrm>
            <a:off x="7012161" y="2666527"/>
            <a:ext cx="17148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0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REPORT &amp; FEEDBACK</a:t>
            </a:r>
          </a:p>
        </p:txBody>
      </p:sp>
      <p:sp>
        <p:nvSpPr>
          <p:cNvPr id="15" name="Oval 53">
            <a:extLst>
              <a:ext uri="{FF2B5EF4-FFF2-40B4-BE49-F238E27FC236}">
                <a16:creationId xmlns:a16="http://schemas.microsoft.com/office/drawing/2014/main" id="{CD2DE622-3760-4C95-8D49-8A6ECC9F2A84}"/>
              </a:ext>
            </a:extLst>
          </p:cNvPr>
          <p:cNvSpPr/>
          <p:nvPr/>
        </p:nvSpPr>
        <p:spPr>
          <a:xfrm>
            <a:off x="7627196" y="2108064"/>
            <a:ext cx="313519" cy="313519"/>
          </a:xfrm>
          <a:prstGeom prst="ellipse">
            <a:avLst/>
          </a:prstGeom>
          <a:solidFill>
            <a:srgbClr val="0A54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8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16" name="TextBox 54">
            <a:extLst>
              <a:ext uri="{FF2B5EF4-FFF2-40B4-BE49-F238E27FC236}">
                <a16:creationId xmlns:a16="http://schemas.microsoft.com/office/drawing/2014/main" id="{CCD01736-5713-4E16-A6A9-5E72CA845C7D}"/>
              </a:ext>
            </a:extLst>
          </p:cNvPr>
          <p:cNvSpPr txBox="1"/>
          <p:nvPr/>
        </p:nvSpPr>
        <p:spPr>
          <a:xfrm>
            <a:off x="8916563" y="1081733"/>
            <a:ext cx="1973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0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TRAINING Online/F2F</a:t>
            </a:r>
          </a:p>
        </p:txBody>
      </p:sp>
      <p:cxnSp>
        <p:nvCxnSpPr>
          <p:cNvPr id="17" name="Straight Arrow Connector 55">
            <a:extLst>
              <a:ext uri="{FF2B5EF4-FFF2-40B4-BE49-F238E27FC236}">
                <a16:creationId xmlns:a16="http://schemas.microsoft.com/office/drawing/2014/main" id="{A18595AE-E356-4366-A49D-A2D799597AF6}"/>
              </a:ext>
            </a:extLst>
          </p:cNvPr>
          <p:cNvCxnSpPr>
            <a:cxnSpLocks/>
          </p:cNvCxnSpPr>
          <p:nvPr/>
        </p:nvCxnSpPr>
        <p:spPr>
          <a:xfrm flipH="1">
            <a:off x="7795585" y="2366488"/>
            <a:ext cx="1" cy="301241"/>
          </a:xfrm>
          <a:prstGeom prst="straightConnector1">
            <a:avLst/>
          </a:prstGeom>
          <a:ln w="12700">
            <a:solidFill>
              <a:srgbClr val="0A547F"/>
            </a:solidFill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73">
            <a:extLst>
              <a:ext uri="{FF2B5EF4-FFF2-40B4-BE49-F238E27FC236}">
                <a16:creationId xmlns:a16="http://schemas.microsoft.com/office/drawing/2014/main" id="{6CB5ED15-23C1-4D25-B95B-7AE8BE8907B7}"/>
              </a:ext>
            </a:extLst>
          </p:cNvPr>
          <p:cNvCxnSpPr>
            <a:cxnSpLocks/>
          </p:cNvCxnSpPr>
          <p:nvPr/>
        </p:nvCxnSpPr>
        <p:spPr>
          <a:xfrm flipV="1">
            <a:off x="247667" y="1764220"/>
            <a:ext cx="0" cy="329116"/>
          </a:xfrm>
          <a:prstGeom prst="straightConnector1">
            <a:avLst/>
          </a:prstGeom>
          <a:ln w="12700">
            <a:solidFill>
              <a:srgbClr val="0A547F"/>
            </a:solidFill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43">
            <a:extLst>
              <a:ext uri="{FF2B5EF4-FFF2-40B4-BE49-F238E27FC236}">
                <a16:creationId xmlns:a16="http://schemas.microsoft.com/office/drawing/2014/main" id="{80541ABF-4842-4227-AB3E-C1C0F14D7EF5}"/>
              </a:ext>
            </a:extLst>
          </p:cNvPr>
          <p:cNvSpPr/>
          <p:nvPr/>
        </p:nvSpPr>
        <p:spPr>
          <a:xfrm>
            <a:off x="1992493" y="2108064"/>
            <a:ext cx="313519" cy="313519"/>
          </a:xfrm>
          <a:prstGeom prst="ellipse">
            <a:avLst/>
          </a:prstGeom>
          <a:solidFill>
            <a:srgbClr val="0A54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8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21" name="Oval 47">
            <a:extLst>
              <a:ext uri="{FF2B5EF4-FFF2-40B4-BE49-F238E27FC236}">
                <a16:creationId xmlns:a16="http://schemas.microsoft.com/office/drawing/2014/main" id="{60C02B53-43E5-48C0-948F-007CD8F95380}"/>
              </a:ext>
            </a:extLst>
          </p:cNvPr>
          <p:cNvSpPr/>
          <p:nvPr/>
        </p:nvSpPr>
        <p:spPr>
          <a:xfrm>
            <a:off x="94779" y="2108064"/>
            <a:ext cx="313519" cy="313519"/>
          </a:xfrm>
          <a:prstGeom prst="ellipse">
            <a:avLst/>
          </a:prstGeom>
          <a:solidFill>
            <a:srgbClr val="0A54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8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57ED4E47-5F93-468A-8FDC-4218189BA09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76204" y="2422110"/>
            <a:ext cx="752653" cy="748623"/>
          </a:xfrm>
          <a:prstGeom prst="rect">
            <a:avLst/>
          </a:prstGeom>
        </p:spPr>
      </p:pic>
      <p:pic>
        <p:nvPicPr>
          <p:cNvPr id="27" name="Picture 52">
            <a:extLst>
              <a:ext uri="{FF2B5EF4-FFF2-40B4-BE49-F238E27FC236}">
                <a16:creationId xmlns:a16="http://schemas.microsoft.com/office/drawing/2014/main" id="{DD23EAB6-97A4-43AE-B901-85216F61DD0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57989" y="971053"/>
            <a:ext cx="875192" cy="803379"/>
          </a:xfrm>
          <a:prstGeom prst="rect">
            <a:avLst/>
          </a:prstGeom>
        </p:spPr>
      </p:pic>
      <p:sp>
        <p:nvSpPr>
          <p:cNvPr id="34" name="TextBox 26">
            <a:extLst>
              <a:ext uri="{FF2B5EF4-FFF2-40B4-BE49-F238E27FC236}">
                <a16:creationId xmlns:a16="http://schemas.microsoft.com/office/drawing/2014/main" id="{ADBA13B1-1779-46BD-BE85-1D3AC82A6EF4}"/>
              </a:ext>
            </a:extLst>
          </p:cNvPr>
          <p:cNvSpPr txBox="1"/>
          <p:nvPr/>
        </p:nvSpPr>
        <p:spPr>
          <a:xfrm>
            <a:off x="-32535" y="2692939"/>
            <a:ext cx="17354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sz="2000" b="1" dirty="0">
                <a:solidFill>
                  <a:srgbClr val="E7E6E6">
                    <a:lumMod val="25000"/>
                  </a:srgbClr>
                </a:solidFill>
                <a:latin typeface="Franklin Gothic Medium Cond" panose="020B0606030402020204" pitchFamily="34" charset="0"/>
              </a:rPr>
              <a:t>Online Kick-Off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0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&amp; Kleingruppen</a:t>
            </a:r>
          </a:p>
        </p:txBody>
      </p:sp>
      <p:sp>
        <p:nvSpPr>
          <p:cNvPr id="43" name="TextBox 46">
            <a:extLst>
              <a:ext uri="{FF2B5EF4-FFF2-40B4-BE49-F238E27FC236}">
                <a16:creationId xmlns:a16="http://schemas.microsoft.com/office/drawing/2014/main" id="{37213C8F-1E08-442B-AAF6-76223FEA7D7D}"/>
              </a:ext>
            </a:extLst>
          </p:cNvPr>
          <p:cNvSpPr txBox="1"/>
          <p:nvPr/>
        </p:nvSpPr>
        <p:spPr>
          <a:xfrm>
            <a:off x="5215582" y="1069523"/>
            <a:ext cx="17148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sz="2000" b="1" dirty="0">
                <a:solidFill>
                  <a:srgbClr val="E7E6E6">
                    <a:lumMod val="25000"/>
                  </a:srgbClr>
                </a:solidFill>
                <a:latin typeface="Franklin Gothic Medium Cond" panose="020B0606030402020204" pitchFamily="34" charset="0"/>
              </a:rPr>
              <a:t>Standort-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0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Bestimmung</a:t>
            </a:r>
          </a:p>
        </p:txBody>
      </p:sp>
      <p:sp>
        <p:nvSpPr>
          <p:cNvPr id="44" name="TextBox 46">
            <a:extLst>
              <a:ext uri="{FF2B5EF4-FFF2-40B4-BE49-F238E27FC236}">
                <a16:creationId xmlns:a16="http://schemas.microsoft.com/office/drawing/2014/main" id="{8FAACF50-1371-455C-B924-A95E6F939174}"/>
              </a:ext>
            </a:extLst>
          </p:cNvPr>
          <p:cNvSpPr txBox="1"/>
          <p:nvPr/>
        </p:nvSpPr>
        <p:spPr>
          <a:xfrm>
            <a:off x="3249797" y="2733564"/>
            <a:ext cx="17148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0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Analysedesign</a:t>
            </a:r>
          </a:p>
        </p:txBody>
      </p:sp>
      <p:sp>
        <p:nvSpPr>
          <p:cNvPr id="47" name="Oval 60">
            <a:extLst>
              <a:ext uri="{FF2B5EF4-FFF2-40B4-BE49-F238E27FC236}">
                <a16:creationId xmlns:a16="http://schemas.microsoft.com/office/drawing/2014/main" id="{8D357B9E-3EBA-41D5-A7E4-AB6BF21CFCA0}"/>
              </a:ext>
            </a:extLst>
          </p:cNvPr>
          <p:cNvSpPr/>
          <p:nvPr/>
        </p:nvSpPr>
        <p:spPr>
          <a:xfrm>
            <a:off x="9760728" y="2105478"/>
            <a:ext cx="313519" cy="313519"/>
          </a:xfrm>
          <a:prstGeom prst="ellipse">
            <a:avLst/>
          </a:prstGeom>
          <a:solidFill>
            <a:srgbClr val="0A54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8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cxnSp>
        <p:nvCxnSpPr>
          <p:cNvPr id="48" name="Straight Arrow Connector 55">
            <a:extLst>
              <a:ext uri="{FF2B5EF4-FFF2-40B4-BE49-F238E27FC236}">
                <a16:creationId xmlns:a16="http://schemas.microsoft.com/office/drawing/2014/main" id="{7EED8C3E-E545-4E71-AAC1-8230DD0AC0BF}"/>
              </a:ext>
            </a:extLst>
          </p:cNvPr>
          <p:cNvCxnSpPr>
            <a:cxnSpLocks/>
            <a:endCxn id="16" idx="2"/>
          </p:cNvCxnSpPr>
          <p:nvPr/>
        </p:nvCxnSpPr>
        <p:spPr>
          <a:xfrm flipH="1" flipV="1">
            <a:off x="9903538" y="1789619"/>
            <a:ext cx="8868" cy="295326"/>
          </a:xfrm>
          <a:prstGeom prst="straightConnector1">
            <a:avLst/>
          </a:prstGeom>
          <a:ln w="12700">
            <a:solidFill>
              <a:srgbClr val="0A547F"/>
            </a:solidFill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73">
            <a:extLst>
              <a:ext uri="{FF2B5EF4-FFF2-40B4-BE49-F238E27FC236}">
                <a16:creationId xmlns:a16="http://schemas.microsoft.com/office/drawing/2014/main" id="{334A5CD3-19CC-4223-A6B1-8EA78E982142}"/>
              </a:ext>
            </a:extLst>
          </p:cNvPr>
          <p:cNvSpPr txBox="1"/>
          <p:nvPr/>
        </p:nvSpPr>
        <p:spPr>
          <a:xfrm>
            <a:off x="10490514" y="4728431"/>
            <a:ext cx="2343911" cy="457424"/>
          </a:xfrm>
          <a:prstGeom prst="rect">
            <a:avLst/>
          </a:prstGeom>
          <a:noFill/>
        </p:spPr>
        <p:txBody>
          <a:bodyPr wrap="none" tIns="72000" rtlCol="0">
            <a:spAutoFit/>
          </a:bodyPr>
          <a:lstStyle/>
          <a:p>
            <a:r>
              <a:rPr lang="en-US" sz="1100" b="1" u="sng" dirty="0">
                <a:solidFill>
                  <a:schemeClr val="bg1"/>
                </a:solidFill>
              </a:rPr>
              <a:t>3. Sounding Board</a:t>
            </a:r>
          </a:p>
          <a:p>
            <a:pPr marL="85725" indent="-85725">
              <a:buFont typeface="Arial" panose="020B0604020202020204" pitchFamily="34" charset="0"/>
              <a:buChar char="•"/>
            </a:pPr>
            <a:r>
              <a:rPr lang="de-AT" sz="1100" b="1" dirty="0">
                <a:solidFill>
                  <a:schemeClr val="bg1"/>
                </a:solidFill>
              </a:rPr>
              <a:t>Umsetzungsmonitoring &amp; Korrektiv</a:t>
            </a:r>
          </a:p>
        </p:txBody>
      </p:sp>
      <p:sp>
        <p:nvSpPr>
          <p:cNvPr id="88" name="TextBox 73">
            <a:extLst>
              <a:ext uri="{FF2B5EF4-FFF2-40B4-BE49-F238E27FC236}">
                <a16:creationId xmlns:a16="http://schemas.microsoft.com/office/drawing/2014/main" id="{D15AB26A-3799-489D-BF31-D6D269C27CED}"/>
              </a:ext>
            </a:extLst>
          </p:cNvPr>
          <p:cNvSpPr txBox="1"/>
          <p:nvPr/>
        </p:nvSpPr>
        <p:spPr>
          <a:xfrm>
            <a:off x="10499607" y="4728644"/>
            <a:ext cx="2343911" cy="457424"/>
          </a:xfrm>
          <a:prstGeom prst="rect">
            <a:avLst/>
          </a:prstGeom>
          <a:noFill/>
        </p:spPr>
        <p:txBody>
          <a:bodyPr wrap="none" tIns="72000" rtlCol="0">
            <a:spAutoFit/>
          </a:bodyPr>
          <a:lstStyle/>
          <a:p>
            <a:r>
              <a:rPr lang="en-US" sz="1100" b="1" u="sng" dirty="0">
                <a:solidFill>
                  <a:schemeClr val="bg1"/>
                </a:solidFill>
              </a:rPr>
              <a:t>3. Sounding Board</a:t>
            </a:r>
          </a:p>
          <a:p>
            <a:pPr marL="85725" indent="-85725">
              <a:buFont typeface="Arial" panose="020B0604020202020204" pitchFamily="34" charset="0"/>
              <a:buChar char="•"/>
            </a:pPr>
            <a:r>
              <a:rPr lang="de-AT" sz="1100" b="1" dirty="0">
                <a:solidFill>
                  <a:schemeClr val="bg1"/>
                </a:solidFill>
              </a:rPr>
              <a:t>Umsetzungsmonitoring &amp; Korrektiv</a:t>
            </a:r>
          </a:p>
        </p:txBody>
      </p:sp>
      <p:sp>
        <p:nvSpPr>
          <p:cNvPr id="157" name="OTLSHAPE_TB_00000000000000000000000000000000_ScaleContainer">
            <a:extLst>
              <a:ext uri="{FF2B5EF4-FFF2-40B4-BE49-F238E27FC236}">
                <a16:creationId xmlns:a16="http://schemas.microsoft.com/office/drawing/2014/main" id="{A06733EB-2143-4E0B-A791-014313823C72}"/>
              </a:ext>
            </a:extLst>
          </p:cNvPr>
          <p:cNvSpPr/>
          <p:nvPr/>
        </p:nvSpPr>
        <p:spPr>
          <a:xfrm>
            <a:off x="178231" y="3911076"/>
            <a:ext cx="11750657" cy="381000"/>
          </a:xfrm>
          <a:prstGeom prst="roundRect">
            <a:avLst>
              <a:gd name="adj" fmla="val 100000"/>
            </a:avLst>
          </a:prstGeom>
          <a:gradFill flip="none" rotWithShape="1">
            <a:gsLst>
              <a:gs pos="0">
                <a:srgbClr val="44546A"/>
              </a:gs>
              <a:gs pos="100000">
                <a:srgbClr val="44546A"/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>
              <a:rot lat="0" lon="0" rev="8700000"/>
            </a:lightRig>
          </a:scene3d>
          <a:sp3d>
            <a:bevelT w="165100" h="1905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58" name="OTLSHAPE_TB_00000000000000000000000000000000_TimescaleInterval1">
            <a:extLst>
              <a:ext uri="{FF2B5EF4-FFF2-40B4-BE49-F238E27FC236}">
                <a16:creationId xmlns:a16="http://schemas.microsoft.com/office/drawing/2014/main" id="{705756C2-04C4-425A-9EAF-A9B0A0ABAA46}"/>
              </a:ext>
            </a:extLst>
          </p:cNvPr>
          <p:cNvSpPr txBox="1"/>
          <p:nvPr/>
        </p:nvSpPr>
        <p:spPr>
          <a:xfrm>
            <a:off x="697671" y="4008549"/>
            <a:ext cx="425345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pc="-18" dirty="0">
                <a:solidFill>
                  <a:schemeClr val="lt2"/>
                </a:solidFill>
                <a:latin typeface="Calibri" panose="020F0502020204030204" pitchFamily="34" charset="0"/>
              </a:rPr>
              <a:t>Mai</a:t>
            </a:r>
          </a:p>
        </p:txBody>
      </p:sp>
      <p:sp>
        <p:nvSpPr>
          <p:cNvPr id="159" name="OTLSHAPE_TB_00000000000000000000000000000000_TimescaleInterval2">
            <a:extLst>
              <a:ext uri="{FF2B5EF4-FFF2-40B4-BE49-F238E27FC236}">
                <a16:creationId xmlns:a16="http://schemas.microsoft.com/office/drawing/2014/main" id="{D35B65E0-2F47-4524-B1DC-E9C6B489C788}"/>
              </a:ext>
            </a:extLst>
          </p:cNvPr>
          <p:cNvSpPr txBox="1"/>
          <p:nvPr/>
        </p:nvSpPr>
        <p:spPr>
          <a:xfrm>
            <a:off x="1504179" y="4008549"/>
            <a:ext cx="329316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pc="-18">
                <a:solidFill>
                  <a:schemeClr val="lt2"/>
                </a:solidFill>
                <a:latin typeface="Calibri" panose="020F0502020204030204" pitchFamily="34" charset="0"/>
              </a:rPr>
              <a:t>Jun</a:t>
            </a:r>
          </a:p>
        </p:txBody>
      </p:sp>
      <p:sp>
        <p:nvSpPr>
          <p:cNvPr id="160" name="OTLSHAPE_TB_00000000000000000000000000000000_TimescaleInterval3">
            <a:extLst>
              <a:ext uri="{FF2B5EF4-FFF2-40B4-BE49-F238E27FC236}">
                <a16:creationId xmlns:a16="http://schemas.microsoft.com/office/drawing/2014/main" id="{A7AB0FA2-E16C-492E-9D5B-BB9EC3D87D6C}"/>
              </a:ext>
            </a:extLst>
          </p:cNvPr>
          <p:cNvSpPr txBox="1"/>
          <p:nvPr/>
        </p:nvSpPr>
        <p:spPr>
          <a:xfrm>
            <a:off x="2284370" y="4008549"/>
            <a:ext cx="248069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pc="-20">
                <a:solidFill>
                  <a:schemeClr val="lt2"/>
                </a:solidFill>
                <a:latin typeface="Calibri" panose="020F0502020204030204" pitchFamily="34" charset="0"/>
              </a:rPr>
              <a:t>Jul</a:t>
            </a:r>
          </a:p>
        </p:txBody>
      </p:sp>
      <p:sp>
        <p:nvSpPr>
          <p:cNvPr id="161" name="OTLSHAPE_TB_00000000000000000000000000000000_TimescaleInterval4">
            <a:extLst>
              <a:ext uri="{FF2B5EF4-FFF2-40B4-BE49-F238E27FC236}">
                <a16:creationId xmlns:a16="http://schemas.microsoft.com/office/drawing/2014/main" id="{DD0159C0-A57B-4748-80F6-2E1FBD8BF25C}"/>
              </a:ext>
            </a:extLst>
          </p:cNvPr>
          <p:cNvSpPr txBox="1"/>
          <p:nvPr/>
        </p:nvSpPr>
        <p:spPr>
          <a:xfrm>
            <a:off x="3085064" y="4008549"/>
            <a:ext cx="378411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pc="-20">
                <a:solidFill>
                  <a:schemeClr val="lt2"/>
                </a:solidFill>
                <a:latin typeface="Calibri" panose="020F0502020204030204" pitchFamily="34" charset="0"/>
              </a:rPr>
              <a:t>Aug</a:t>
            </a:r>
          </a:p>
        </p:txBody>
      </p:sp>
      <p:sp>
        <p:nvSpPr>
          <p:cNvPr id="162" name="OTLSHAPE_TB_00000000000000000000000000000000_TimescaleInterval5">
            <a:extLst>
              <a:ext uri="{FF2B5EF4-FFF2-40B4-BE49-F238E27FC236}">
                <a16:creationId xmlns:a16="http://schemas.microsoft.com/office/drawing/2014/main" id="{75E959C7-59E2-48AA-B0D0-72AE5DEE51A4}"/>
              </a:ext>
            </a:extLst>
          </p:cNvPr>
          <p:cNvSpPr txBox="1"/>
          <p:nvPr/>
        </p:nvSpPr>
        <p:spPr>
          <a:xfrm>
            <a:off x="3889619" y="4008549"/>
            <a:ext cx="358494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pc="-18">
                <a:solidFill>
                  <a:schemeClr val="lt2"/>
                </a:solidFill>
                <a:latin typeface="Calibri" panose="020F0502020204030204" pitchFamily="34" charset="0"/>
              </a:rPr>
              <a:t>Sep</a:t>
            </a:r>
          </a:p>
        </p:txBody>
      </p:sp>
      <p:sp>
        <p:nvSpPr>
          <p:cNvPr id="163" name="OTLSHAPE_TB_00000000000000000000000000000000_TimescaleInterval6">
            <a:extLst>
              <a:ext uri="{FF2B5EF4-FFF2-40B4-BE49-F238E27FC236}">
                <a16:creationId xmlns:a16="http://schemas.microsoft.com/office/drawing/2014/main" id="{3B6689D9-E0F3-41CA-B94A-769901EEF459}"/>
              </a:ext>
            </a:extLst>
          </p:cNvPr>
          <p:cNvSpPr txBox="1"/>
          <p:nvPr/>
        </p:nvSpPr>
        <p:spPr>
          <a:xfrm>
            <a:off x="4668425" y="4008549"/>
            <a:ext cx="331127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pc="-22" dirty="0">
                <a:solidFill>
                  <a:schemeClr val="lt2"/>
                </a:solidFill>
                <a:latin typeface="Calibri" panose="020F0502020204030204" pitchFamily="34" charset="0"/>
              </a:rPr>
              <a:t>Okt</a:t>
            </a:r>
          </a:p>
        </p:txBody>
      </p:sp>
      <p:sp>
        <p:nvSpPr>
          <p:cNvPr id="164" name="OTLSHAPE_TB_00000000000000000000000000000000_TimescaleInterval7">
            <a:extLst>
              <a:ext uri="{FF2B5EF4-FFF2-40B4-BE49-F238E27FC236}">
                <a16:creationId xmlns:a16="http://schemas.microsoft.com/office/drawing/2014/main" id="{91ADFDBF-1EA7-4E57-BFF2-7490437A32B1}"/>
              </a:ext>
            </a:extLst>
          </p:cNvPr>
          <p:cNvSpPr txBox="1"/>
          <p:nvPr/>
        </p:nvSpPr>
        <p:spPr>
          <a:xfrm>
            <a:off x="5470929" y="4008549"/>
            <a:ext cx="391058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pc="-20">
                <a:solidFill>
                  <a:schemeClr val="lt2"/>
                </a:solidFill>
                <a:latin typeface="Calibri" panose="020F0502020204030204" pitchFamily="34" charset="0"/>
              </a:rPr>
              <a:t>Nov</a:t>
            </a:r>
          </a:p>
        </p:txBody>
      </p:sp>
      <p:sp>
        <p:nvSpPr>
          <p:cNvPr id="165" name="OTLSHAPE_TB_00000000000000000000000000000000_TimescaleInterval8">
            <a:extLst>
              <a:ext uri="{FF2B5EF4-FFF2-40B4-BE49-F238E27FC236}">
                <a16:creationId xmlns:a16="http://schemas.microsoft.com/office/drawing/2014/main" id="{A508B36A-D2DD-4474-897A-9F9DDB085C8E}"/>
              </a:ext>
            </a:extLst>
          </p:cNvPr>
          <p:cNvSpPr txBox="1"/>
          <p:nvPr/>
        </p:nvSpPr>
        <p:spPr>
          <a:xfrm>
            <a:off x="6249523" y="4008549"/>
            <a:ext cx="372050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pc="-22" dirty="0">
                <a:solidFill>
                  <a:schemeClr val="lt2"/>
                </a:solidFill>
                <a:latin typeface="Calibri" panose="020F0502020204030204" pitchFamily="34" charset="0"/>
              </a:rPr>
              <a:t>Dez</a:t>
            </a:r>
          </a:p>
        </p:txBody>
      </p:sp>
      <p:sp>
        <p:nvSpPr>
          <p:cNvPr id="166" name="OTLSHAPE_TB_00000000000000000000000000000000_TimescaleInterval9">
            <a:extLst>
              <a:ext uri="{FF2B5EF4-FFF2-40B4-BE49-F238E27FC236}">
                <a16:creationId xmlns:a16="http://schemas.microsoft.com/office/drawing/2014/main" id="{F908CB46-63E3-4309-820E-59014579243D}"/>
              </a:ext>
            </a:extLst>
          </p:cNvPr>
          <p:cNvSpPr txBox="1"/>
          <p:nvPr/>
        </p:nvSpPr>
        <p:spPr>
          <a:xfrm>
            <a:off x="7050466" y="4008549"/>
            <a:ext cx="492717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pc="-20">
                <a:solidFill>
                  <a:schemeClr val="lt2"/>
                </a:solidFill>
                <a:latin typeface="Calibri" panose="020F0502020204030204" pitchFamily="34" charset="0"/>
              </a:rPr>
              <a:t>2022</a:t>
            </a:r>
          </a:p>
        </p:txBody>
      </p:sp>
      <p:cxnSp>
        <p:nvCxnSpPr>
          <p:cNvPr id="167" name="OTLSHAPE_TB_00000000000000000000000000000000_Separator1">
            <a:extLst>
              <a:ext uri="{FF2B5EF4-FFF2-40B4-BE49-F238E27FC236}">
                <a16:creationId xmlns:a16="http://schemas.microsoft.com/office/drawing/2014/main" id="{810EA0D1-FFC2-4E8E-A85E-DA1C95FA10F0}"/>
              </a:ext>
            </a:extLst>
          </p:cNvPr>
          <p:cNvCxnSpPr/>
          <p:nvPr/>
        </p:nvCxnSpPr>
        <p:spPr>
          <a:xfrm>
            <a:off x="1449136" y="3949181"/>
            <a:ext cx="0" cy="304800"/>
          </a:xfrm>
          <a:prstGeom prst="line">
            <a:avLst/>
          </a:prstGeom>
          <a:ln w="9525" cap="flat" cmpd="sng" algn="ctr">
            <a:solidFill>
              <a:schemeClr val="lt2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OTLSHAPE_TB_00000000000000000000000000000000_Separator2">
            <a:extLst>
              <a:ext uri="{FF2B5EF4-FFF2-40B4-BE49-F238E27FC236}">
                <a16:creationId xmlns:a16="http://schemas.microsoft.com/office/drawing/2014/main" id="{AE4AB5DD-2825-4038-8E5E-80BBCF9761A9}"/>
              </a:ext>
            </a:extLst>
          </p:cNvPr>
          <p:cNvCxnSpPr/>
          <p:nvPr/>
        </p:nvCxnSpPr>
        <p:spPr>
          <a:xfrm>
            <a:off x="2227241" y="3949181"/>
            <a:ext cx="0" cy="304800"/>
          </a:xfrm>
          <a:prstGeom prst="line">
            <a:avLst/>
          </a:prstGeom>
          <a:ln w="9525" cap="flat" cmpd="sng" algn="ctr">
            <a:solidFill>
              <a:schemeClr val="lt2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OTLSHAPE_TB_00000000000000000000000000000000_Separator3">
            <a:extLst>
              <a:ext uri="{FF2B5EF4-FFF2-40B4-BE49-F238E27FC236}">
                <a16:creationId xmlns:a16="http://schemas.microsoft.com/office/drawing/2014/main" id="{3341D145-0BF9-4BE7-AE31-734F0E62FA06}"/>
              </a:ext>
            </a:extLst>
          </p:cNvPr>
          <p:cNvCxnSpPr/>
          <p:nvPr/>
        </p:nvCxnSpPr>
        <p:spPr>
          <a:xfrm>
            <a:off x="3031283" y="3949181"/>
            <a:ext cx="0" cy="304800"/>
          </a:xfrm>
          <a:prstGeom prst="line">
            <a:avLst/>
          </a:prstGeom>
          <a:ln w="9525" cap="flat" cmpd="sng" algn="ctr">
            <a:solidFill>
              <a:schemeClr val="lt2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OTLSHAPE_TB_00000000000000000000000000000000_Separator4">
            <a:extLst>
              <a:ext uri="{FF2B5EF4-FFF2-40B4-BE49-F238E27FC236}">
                <a16:creationId xmlns:a16="http://schemas.microsoft.com/office/drawing/2014/main" id="{78D27580-B73B-4C63-8F7A-5C6FB0B1DBCF}"/>
              </a:ext>
            </a:extLst>
          </p:cNvPr>
          <p:cNvCxnSpPr/>
          <p:nvPr/>
        </p:nvCxnSpPr>
        <p:spPr>
          <a:xfrm>
            <a:off x="3835324" y="3949181"/>
            <a:ext cx="0" cy="304800"/>
          </a:xfrm>
          <a:prstGeom prst="line">
            <a:avLst/>
          </a:prstGeom>
          <a:ln w="9525" cap="flat" cmpd="sng" algn="ctr">
            <a:solidFill>
              <a:schemeClr val="lt2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OTLSHAPE_TB_00000000000000000000000000000000_Separator5">
            <a:extLst>
              <a:ext uri="{FF2B5EF4-FFF2-40B4-BE49-F238E27FC236}">
                <a16:creationId xmlns:a16="http://schemas.microsoft.com/office/drawing/2014/main" id="{2385A0D5-56C5-4A5D-A4AC-ADD52A19CA41}"/>
              </a:ext>
            </a:extLst>
          </p:cNvPr>
          <p:cNvCxnSpPr/>
          <p:nvPr/>
        </p:nvCxnSpPr>
        <p:spPr>
          <a:xfrm>
            <a:off x="4613430" y="3949181"/>
            <a:ext cx="0" cy="304800"/>
          </a:xfrm>
          <a:prstGeom prst="line">
            <a:avLst/>
          </a:prstGeom>
          <a:ln w="9525" cap="flat" cmpd="sng" algn="ctr">
            <a:solidFill>
              <a:schemeClr val="lt2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OTLSHAPE_TB_00000000000000000000000000000000_Separator6">
            <a:extLst>
              <a:ext uri="{FF2B5EF4-FFF2-40B4-BE49-F238E27FC236}">
                <a16:creationId xmlns:a16="http://schemas.microsoft.com/office/drawing/2014/main" id="{B8EAA2CE-EF3E-4171-ADFC-BA96DA96F7DE}"/>
              </a:ext>
            </a:extLst>
          </p:cNvPr>
          <p:cNvCxnSpPr/>
          <p:nvPr/>
        </p:nvCxnSpPr>
        <p:spPr>
          <a:xfrm>
            <a:off x="5417472" y="3949181"/>
            <a:ext cx="0" cy="304800"/>
          </a:xfrm>
          <a:prstGeom prst="line">
            <a:avLst/>
          </a:prstGeom>
          <a:ln w="9525" cap="flat" cmpd="sng" algn="ctr">
            <a:solidFill>
              <a:schemeClr val="lt2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OTLSHAPE_TB_00000000000000000000000000000000_Separator7">
            <a:extLst>
              <a:ext uri="{FF2B5EF4-FFF2-40B4-BE49-F238E27FC236}">
                <a16:creationId xmlns:a16="http://schemas.microsoft.com/office/drawing/2014/main" id="{8A32FD78-6452-47DA-B00F-B32DC683D362}"/>
              </a:ext>
            </a:extLst>
          </p:cNvPr>
          <p:cNvCxnSpPr/>
          <p:nvPr/>
        </p:nvCxnSpPr>
        <p:spPr>
          <a:xfrm>
            <a:off x="6195577" y="3949181"/>
            <a:ext cx="0" cy="304800"/>
          </a:xfrm>
          <a:prstGeom prst="line">
            <a:avLst/>
          </a:prstGeom>
          <a:ln w="9525" cap="flat" cmpd="sng" algn="ctr">
            <a:solidFill>
              <a:schemeClr val="lt2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OTLSHAPE_TB_00000000000000000000000000000000_Separator8">
            <a:extLst>
              <a:ext uri="{FF2B5EF4-FFF2-40B4-BE49-F238E27FC236}">
                <a16:creationId xmlns:a16="http://schemas.microsoft.com/office/drawing/2014/main" id="{8CD1B755-B440-445F-94E0-C368F1FD3410}"/>
              </a:ext>
            </a:extLst>
          </p:cNvPr>
          <p:cNvCxnSpPr/>
          <p:nvPr/>
        </p:nvCxnSpPr>
        <p:spPr>
          <a:xfrm>
            <a:off x="6999619" y="3949181"/>
            <a:ext cx="0" cy="304800"/>
          </a:xfrm>
          <a:prstGeom prst="line">
            <a:avLst/>
          </a:prstGeom>
          <a:ln w="9525" cap="flat" cmpd="sng" algn="ctr">
            <a:solidFill>
              <a:schemeClr val="lt2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OTLSHAPE_T_7c518fb37f2142bb8e0445920d0403b5_Shape">
            <a:extLst>
              <a:ext uri="{FF2B5EF4-FFF2-40B4-BE49-F238E27FC236}">
                <a16:creationId xmlns:a16="http://schemas.microsoft.com/office/drawing/2014/main" id="{A1CCA301-05E9-4210-9044-C87EAF758B83}"/>
              </a:ext>
            </a:extLst>
          </p:cNvPr>
          <p:cNvSpPr/>
          <p:nvPr/>
        </p:nvSpPr>
        <p:spPr>
          <a:xfrm>
            <a:off x="0" y="4874981"/>
            <a:ext cx="809180" cy="144000"/>
          </a:xfrm>
          <a:prstGeom prst="roundRect">
            <a:avLst>
              <a:gd name="adj" fmla="val 100000"/>
            </a:avLst>
          </a:prstGeom>
          <a:solidFill>
            <a:srgbClr val="349BB0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80" name="OTLSHAPE_T_7c518fb37f2142bb8e0445920d0403b5_Title">
            <a:extLst>
              <a:ext uri="{FF2B5EF4-FFF2-40B4-BE49-F238E27FC236}">
                <a16:creationId xmlns:a16="http://schemas.microsoft.com/office/drawing/2014/main" id="{C54B4EC5-22FA-4A7C-AFB9-43AC7C2D48B7}"/>
              </a:ext>
            </a:extLst>
          </p:cNvPr>
          <p:cNvSpPr txBox="1"/>
          <p:nvPr/>
        </p:nvSpPr>
        <p:spPr>
          <a:xfrm>
            <a:off x="572155" y="4864802"/>
            <a:ext cx="1938519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000" b="1" spc="-8" dirty="0">
                <a:solidFill>
                  <a:srgbClr val="3B3838"/>
                </a:solidFill>
                <a:latin typeface="Calibri" panose="020F0502020204030204" pitchFamily="34" charset="0"/>
              </a:rPr>
              <a:t>Kommunikation &amp; Vorbereitung</a:t>
            </a:r>
          </a:p>
        </p:txBody>
      </p:sp>
      <p:sp>
        <p:nvSpPr>
          <p:cNvPr id="235" name="TextBox 54">
            <a:extLst>
              <a:ext uri="{FF2B5EF4-FFF2-40B4-BE49-F238E27FC236}">
                <a16:creationId xmlns:a16="http://schemas.microsoft.com/office/drawing/2014/main" id="{B940B8D8-0CFE-47B7-9557-5984B44E162B}"/>
              </a:ext>
            </a:extLst>
          </p:cNvPr>
          <p:cNvSpPr txBox="1"/>
          <p:nvPr/>
        </p:nvSpPr>
        <p:spPr>
          <a:xfrm>
            <a:off x="10785924" y="2663598"/>
            <a:ext cx="1973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0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Review</a:t>
            </a:r>
          </a:p>
        </p:txBody>
      </p:sp>
      <p:cxnSp>
        <p:nvCxnSpPr>
          <p:cNvPr id="236" name="Straight Arrow Connector 55">
            <a:extLst>
              <a:ext uri="{FF2B5EF4-FFF2-40B4-BE49-F238E27FC236}">
                <a16:creationId xmlns:a16="http://schemas.microsoft.com/office/drawing/2014/main" id="{04503CB3-BD46-49D7-8C0B-F7298F645C4F}"/>
              </a:ext>
            </a:extLst>
          </p:cNvPr>
          <p:cNvCxnSpPr>
            <a:cxnSpLocks/>
            <a:endCxn id="235" idx="0"/>
          </p:cNvCxnSpPr>
          <p:nvPr/>
        </p:nvCxnSpPr>
        <p:spPr>
          <a:xfrm flipH="1">
            <a:off x="11772899" y="2401465"/>
            <a:ext cx="3478" cy="262133"/>
          </a:xfrm>
          <a:prstGeom prst="straightConnector1">
            <a:avLst/>
          </a:prstGeom>
          <a:ln w="12700">
            <a:solidFill>
              <a:srgbClr val="0A547F"/>
            </a:solidFill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9" name="OTLSHAPE_T_7c518fb37f2142bb8e0445920d0403b5_Shape">
            <a:extLst>
              <a:ext uri="{FF2B5EF4-FFF2-40B4-BE49-F238E27FC236}">
                <a16:creationId xmlns:a16="http://schemas.microsoft.com/office/drawing/2014/main" id="{A632E320-C039-4A2C-84EF-C6D0CC84EF24}"/>
              </a:ext>
            </a:extLst>
          </p:cNvPr>
          <p:cNvSpPr/>
          <p:nvPr/>
        </p:nvSpPr>
        <p:spPr>
          <a:xfrm>
            <a:off x="408298" y="5136792"/>
            <a:ext cx="1238032" cy="144000"/>
          </a:xfrm>
          <a:prstGeom prst="roundRect">
            <a:avLst>
              <a:gd name="adj" fmla="val 100000"/>
            </a:avLst>
          </a:prstGeom>
          <a:solidFill>
            <a:srgbClr val="349BB0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40" name="OTLSHAPE_T_7c518fb37f2142bb8e0445920d0403b5_Title">
            <a:extLst>
              <a:ext uri="{FF2B5EF4-FFF2-40B4-BE49-F238E27FC236}">
                <a16:creationId xmlns:a16="http://schemas.microsoft.com/office/drawing/2014/main" id="{D1419DC3-9281-42D8-8DA4-4BAD00D5619A}"/>
              </a:ext>
            </a:extLst>
          </p:cNvPr>
          <p:cNvSpPr txBox="1"/>
          <p:nvPr/>
        </p:nvSpPr>
        <p:spPr>
          <a:xfrm>
            <a:off x="1217520" y="5161448"/>
            <a:ext cx="1938519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000" b="1" spc="-8" dirty="0">
                <a:solidFill>
                  <a:srgbClr val="3B3838"/>
                </a:solidFill>
                <a:latin typeface="Calibri" panose="020F0502020204030204" pitchFamily="34" charset="0"/>
              </a:rPr>
              <a:t>Design Kriterien &amp; Übungen</a:t>
            </a:r>
          </a:p>
        </p:txBody>
      </p:sp>
      <p:sp>
        <p:nvSpPr>
          <p:cNvPr id="241" name="OTLSHAPE_T_7c518fb37f2142bb8e0445920d0403b5_Shape">
            <a:extLst>
              <a:ext uri="{FF2B5EF4-FFF2-40B4-BE49-F238E27FC236}">
                <a16:creationId xmlns:a16="http://schemas.microsoft.com/office/drawing/2014/main" id="{ABA9BEBA-E3DD-429A-BD7D-FC79C2F3FA25}"/>
              </a:ext>
            </a:extLst>
          </p:cNvPr>
          <p:cNvSpPr/>
          <p:nvPr/>
        </p:nvSpPr>
        <p:spPr>
          <a:xfrm>
            <a:off x="1524008" y="5406417"/>
            <a:ext cx="684000" cy="144000"/>
          </a:xfrm>
          <a:prstGeom prst="roundRect">
            <a:avLst>
              <a:gd name="adj" fmla="val 100000"/>
            </a:avLst>
          </a:prstGeom>
          <a:solidFill>
            <a:srgbClr val="349BB0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42" name="OTLSHAPE_T_7c518fb37f2142bb8e0445920d0403b5_Title">
            <a:extLst>
              <a:ext uri="{FF2B5EF4-FFF2-40B4-BE49-F238E27FC236}">
                <a16:creationId xmlns:a16="http://schemas.microsoft.com/office/drawing/2014/main" id="{2B7ECA11-4E5D-4A8A-939D-05F51C7E4790}"/>
              </a:ext>
            </a:extLst>
          </p:cNvPr>
          <p:cNvSpPr txBox="1"/>
          <p:nvPr/>
        </p:nvSpPr>
        <p:spPr>
          <a:xfrm>
            <a:off x="2246636" y="5431073"/>
            <a:ext cx="1938519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spc="-8" dirty="0">
                <a:solidFill>
                  <a:srgbClr val="3B3838"/>
                </a:solidFill>
                <a:latin typeface="Calibri" panose="020F0502020204030204" pitchFamily="34" charset="0"/>
              </a:rPr>
              <a:t>Standortbestimmung &amp; Feedback</a:t>
            </a:r>
          </a:p>
        </p:txBody>
      </p:sp>
      <p:sp>
        <p:nvSpPr>
          <p:cNvPr id="243" name="OTLSHAPE_T_7c518fb37f2142bb8e0445920d0403b5_Shape">
            <a:extLst>
              <a:ext uri="{FF2B5EF4-FFF2-40B4-BE49-F238E27FC236}">
                <a16:creationId xmlns:a16="http://schemas.microsoft.com/office/drawing/2014/main" id="{52C9C5A5-245E-4763-A2B2-6C4943EEE29E}"/>
              </a:ext>
            </a:extLst>
          </p:cNvPr>
          <p:cNvSpPr/>
          <p:nvPr/>
        </p:nvSpPr>
        <p:spPr>
          <a:xfrm>
            <a:off x="4036640" y="5660412"/>
            <a:ext cx="1380831" cy="144000"/>
          </a:xfrm>
          <a:prstGeom prst="roundRect">
            <a:avLst>
              <a:gd name="adj" fmla="val 100000"/>
            </a:avLst>
          </a:prstGeom>
          <a:solidFill>
            <a:srgbClr val="349BB0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44" name="OTLSHAPE_T_7c518fb37f2142bb8e0445920d0403b5_Title">
            <a:extLst>
              <a:ext uri="{FF2B5EF4-FFF2-40B4-BE49-F238E27FC236}">
                <a16:creationId xmlns:a16="http://schemas.microsoft.com/office/drawing/2014/main" id="{41BDF209-F361-4D42-9BCD-37B958F0837F}"/>
              </a:ext>
            </a:extLst>
          </p:cNvPr>
          <p:cNvSpPr txBox="1"/>
          <p:nvPr/>
        </p:nvSpPr>
        <p:spPr>
          <a:xfrm>
            <a:off x="5509568" y="5685068"/>
            <a:ext cx="1938519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spc="-8" dirty="0">
                <a:solidFill>
                  <a:srgbClr val="3B3838"/>
                </a:solidFill>
                <a:latin typeface="Calibri" panose="020F0502020204030204" pitchFamily="34" charset="0"/>
              </a:rPr>
              <a:t>Umsetzung Trainingsempfehlungen</a:t>
            </a:r>
          </a:p>
        </p:txBody>
      </p:sp>
      <p:sp>
        <p:nvSpPr>
          <p:cNvPr id="245" name="OTLSHAPE_T_7c518fb37f2142bb8e0445920d0403b5_Shape">
            <a:extLst>
              <a:ext uri="{FF2B5EF4-FFF2-40B4-BE49-F238E27FC236}">
                <a16:creationId xmlns:a16="http://schemas.microsoft.com/office/drawing/2014/main" id="{A68CC677-18B3-4004-9AAA-1014C3337EE3}"/>
              </a:ext>
            </a:extLst>
          </p:cNvPr>
          <p:cNvSpPr/>
          <p:nvPr/>
        </p:nvSpPr>
        <p:spPr>
          <a:xfrm>
            <a:off x="6194207" y="6193503"/>
            <a:ext cx="181703" cy="203200"/>
          </a:xfrm>
          <a:prstGeom prst="roundRect">
            <a:avLst>
              <a:gd name="adj" fmla="val 100000"/>
            </a:avLst>
          </a:prstGeom>
          <a:solidFill>
            <a:srgbClr val="349BB0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46" name="OTLSHAPE_T_7c518fb37f2142bb8e0445920d0403b5_Title">
            <a:extLst>
              <a:ext uri="{FF2B5EF4-FFF2-40B4-BE49-F238E27FC236}">
                <a16:creationId xmlns:a16="http://schemas.microsoft.com/office/drawing/2014/main" id="{E94ECDED-36D8-4979-9B7F-C290A56C89A5}"/>
              </a:ext>
            </a:extLst>
          </p:cNvPr>
          <p:cNvSpPr txBox="1"/>
          <p:nvPr/>
        </p:nvSpPr>
        <p:spPr>
          <a:xfrm>
            <a:off x="6463808" y="6210344"/>
            <a:ext cx="2262833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spc="-8" dirty="0">
                <a:solidFill>
                  <a:srgbClr val="3B3838"/>
                </a:solidFill>
                <a:latin typeface="Calibri" panose="020F0502020204030204" pitchFamily="34" charset="0"/>
              </a:rPr>
              <a:t>Feedback &amp; Lessons learned</a:t>
            </a:r>
          </a:p>
        </p:txBody>
      </p:sp>
      <p:sp>
        <p:nvSpPr>
          <p:cNvPr id="247" name="OTLSHAPE_T_7c518fb37f2142bb8e0445920d0403b5_Shape">
            <a:extLst>
              <a:ext uri="{FF2B5EF4-FFF2-40B4-BE49-F238E27FC236}">
                <a16:creationId xmlns:a16="http://schemas.microsoft.com/office/drawing/2014/main" id="{27D7F655-16C5-46B6-B665-43AB9C3BA517}"/>
              </a:ext>
            </a:extLst>
          </p:cNvPr>
          <p:cNvSpPr/>
          <p:nvPr/>
        </p:nvSpPr>
        <p:spPr>
          <a:xfrm>
            <a:off x="7439660" y="5675418"/>
            <a:ext cx="4489228" cy="144000"/>
          </a:xfrm>
          <a:prstGeom prst="roundRect">
            <a:avLst>
              <a:gd name="adj" fmla="val 100000"/>
            </a:avLst>
          </a:prstGeom>
          <a:solidFill>
            <a:srgbClr val="349BB0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48" name="OTLSHAPE_T_7c518fb37f2142bb8e0445920d0403b5_Shape">
            <a:extLst>
              <a:ext uri="{FF2B5EF4-FFF2-40B4-BE49-F238E27FC236}">
                <a16:creationId xmlns:a16="http://schemas.microsoft.com/office/drawing/2014/main" id="{7D002905-67A4-4201-8D5B-F965000CB83C}"/>
              </a:ext>
            </a:extLst>
          </p:cNvPr>
          <p:cNvSpPr/>
          <p:nvPr/>
        </p:nvSpPr>
        <p:spPr>
          <a:xfrm>
            <a:off x="2022" y="6490211"/>
            <a:ext cx="11926866" cy="144000"/>
          </a:xfrm>
          <a:prstGeom prst="roundRect">
            <a:avLst>
              <a:gd name="adj" fmla="val 100000"/>
            </a:avLst>
          </a:prstGeom>
          <a:solidFill>
            <a:srgbClr val="349BB0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49" name="OTLSHAPE_T_7c518fb37f2142bb8e0445920d0403b5_Title">
            <a:extLst>
              <a:ext uri="{FF2B5EF4-FFF2-40B4-BE49-F238E27FC236}">
                <a16:creationId xmlns:a16="http://schemas.microsoft.com/office/drawing/2014/main" id="{7D4C6EC7-43AD-4596-A21D-FB31E66CEF1B}"/>
              </a:ext>
            </a:extLst>
          </p:cNvPr>
          <p:cNvSpPr txBox="1"/>
          <p:nvPr/>
        </p:nvSpPr>
        <p:spPr>
          <a:xfrm>
            <a:off x="717247" y="6488931"/>
            <a:ext cx="10747932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1" spc="-8" dirty="0">
                <a:solidFill>
                  <a:srgbClr val="3B3838"/>
                </a:solidFill>
                <a:latin typeface="Calibri" panose="020F0502020204030204" pitchFamily="34" charset="0"/>
              </a:rPr>
              <a:t>Change – Begleitprozess: Steuergruppe 2-4 wöchiges Meeting Intervall – Arbeitsgruppen mit direkten Führungskräften &amp; Feedback + Nachsteuerung</a:t>
            </a:r>
          </a:p>
        </p:txBody>
      </p:sp>
      <p:sp>
        <p:nvSpPr>
          <p:cNvPr id="89" name="Oval 60">
            <a:extLst>
              <a:ext uri="{FF2B5EF4-FFF2-40B4-BE49-F238E27FC236}">
                <a16:creationId xmlns:a16="http://schemas.microsoft.com/office/drawing/2014/main" id="{139CC82E-81BB-4C0F-8D28-126D01655B42}"/>
              </a:ext>
            </a:extLst>
          </p:cNvPr>
          <p:cNvSpPr/>
          <p:nvPr/>
        </p:nvSpPr>
        <p:spPr>
          <a:xfrm>
            <a:off x="11621192" y="2105478"/>
            <a:ext cx="313519" cy="313519"/>
          </a:xfrm>
          <a:prstGeom prst="ellipse">
            <a:avLst/>
          </a:prstGeom>
          <a:solidFill>
            <a:srgbClr val="0A54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80" b="1" dirty="0">
                <a:solidFill>
                  <a:prstClr val="white"/>
                </a:solidFill>
                <a:latin typeface="Calibri" panose="020F0502020204030204"/>
              </a:rPr>
              <a:t>7</a:t>
            </a:r>
            <a:endParaRPr kumimoji="0" lang="en-US" sz="168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0" name="Picture 18">
            <a:extLst>
              <a:ext uri="{FF2B5EF4-FFF2-40B4-BE49-F238E27FC236}">
                <a16:creationId xmlns:a16="http://schemas.microsoft.com/office/drawing/2014/main" id="{6535954C-1BA6-42F4-99D7-911E4AD739F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295046" y="979912"/>
            <a:ext cx="865243" cy="1097684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Folienzoom 3">
                <a:extLst>
                  <a:ext uri="{FF2B5EF4-FFF2-40B4-BE49-F238E27FC236}">
                    <a16:creationId xmlns:a16="http://schemas.microsoft.com/office/drawing/2014/main" id="{46AEBB20-108C-45F5-8B47-22C7BDA2898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913524327"/>
                  </p:ext>
                </p:extLst>
              </p:nvPr>
            </p:nvGraphicFramePr>
            <p:xfrm>
              <a:off x="2954734" y="658454"/>
              <a:ext cx="2273472" cy="1278828"/>
            </p:xfrm>
            <a:graphic>
              <a:graphicData uri="http://schemas.microsoft.com/office/powerpoint/2016/slidezoom">
                <pslz:sldZm>
                  <pslz:sldZmObj sldId="450" cId="411767305">
                    <pslz:zmPr id="{D434E5F1-1CE5-4D8F-BCDA-2FD81E0F015D}" returnToParent="0" transitionDur="1000">
                      <p166:blipFill xmlns:p166="http://schemas.microsoft.com/office/powerpoint/2016/6/main">
                        <a:blip r:embed="rId13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273472" cy="1278828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Folienzoom 3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46AEBB20-108C-45F5-8B47-22C7BDA2898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954734" y="658454"/>
                <a:ext cx="2273472" cy="1278828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p:sp>
        <p:nvSpPr>
          <p:cNvPr id="103" name="Oval 47">
            <a:extLst>
              <a:ext uri="{FF2B5EF4-FFF2-40B4-BE49-F238E27FC236}">
                <a16:creationId xmlns:a16="http://schemas.microsoft.com/office/drawing/2014/main" id="{CBF42B15-171C-403B-AACD-D0BA1938CAD1}"/>
              </a:ext>
            </a:extLst>
          </p:cNvPr>
          <p:cNvSpPr/>
          <p:nvPr/>
        </p:nvSpPr>
        <p:spPr>
          <a:xfrm>
            <a:off x="21471" y="4490434"/>
            <a:ext cx="313519" cy="313519"/>
          </a:xfrm>
          <a:prstGeom prst="ellipse">
            <a:avLst/>
          </a:prstGeom>
          <a:solidFill>
            <a:srgbClr val="0A54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8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04" name="Oval 43">
            <a:extLst>
              <a:ext uri="{FF2B5EF4-FFF2-40B4-BE49-F238E27FC236}">
                <a16:creationId xmlns:a16="http://schemas.microsoft.com/office/drawing/2014/main" id="{8467C21F-4F16-40D7-A88C-83D2DC60F339}"/>
              </a:ext>
            </a:extLst>
          </p:cNvPr>
          <p:cNvSpPr/>
          <p:nvPr/>
        </p:nvSpPr>
        <p:spPr>
          <a:xfrm>
            <a:off x="390619" y="4490434"/>
            <a:ext cx="313519" cy="313519"/>
          </a:xfrm>
          <a:prstGeom prst="ellipse">
            <a:avLst/>
          </a:prstGeom>
          <a:solidFill>
            <a:srgbClr val="0A54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8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05" name="Oval 37">
            <a:extLst>
              <a:ext uri="{FF2B5EF4-FFF2-40B4-BE49-F238E27FC236}">
                <a16:creationId xmlns:a16="http://schemas.microsoft.com/office/drawing/2014/main" id="{C6EB7302-77C6-4E92-B0A7-A50EBD6FAAC4}"/>
              </a:ext>
            </a:extLst>
          </p:cNvPr>
          <p:cNvSpPr/>
          <p:nvPr/>
        </p:nvSpPr>
        <p:spPr>
          <a:xfrm>
            <a:off x="924883" y="4490163"/>
            <a:ext cx="313519" cy="313519"/>
          </a:xfrm>
          <a:prstGeom prst="ellipse">
            <a:avLst/>
          </a:prstGeom>
          <a:solidFill>
            <a:srgbClr val="0A54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8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06" name="Oval 45">
            <a:extLst>
              <a:ext uri="{FF2B5EF4-FFF2-40B4-BE49-F238E27FC236}">
                <a16:creationId xmlns:a16="http://schemas.microsoft.com/office/drawing/2014/main" id="{52326A80-A623-4349-9426-8E88C1BEC5ED}"/>
              </a:ext>
            </a:extLst>
          </p:cNvPr>
          <p:cNvSpPr/>
          <p:nvPr/>
        </p:nvSpPr>
        <p:spPr>
          <a:xfrm>
            <a:off x="1661915" y="4488808"/>
            <a:ext cx="313519" cy="313519"/>
          </a:xfrm>
          <a:prstGeom prst="ellipse">
            <a:avLst/>
          </a:prstGeom>
          <a:solidFill>
            <a:srgbClr val="0A54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8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07" name="Oval 53">
            <a:extLst>
              <a:ext uri="{FF2B5EF4-FFF2-40B4-BE49-F238E27FC236}">
                <a16:creationId xmlns:a16="http://schemas.microsoft.com/office/drawing/2014/main" id="{CBA5F1A3-2FB1-402B-AEF1-AE8F3EF07E02}"/>
              </a:ext>
            </a:extLst>
          </p:cNvPr>
          <p:cNvSpPr/>
          <p:nvPr/>
        </p:nvSpPr>
        <p:spPr>
          <a:xfrm>
            <a:off x="1909322" y="4488188"/>
            <a:ext cx="313519" cy="313519"/>
          </a:xfrm>
          <a:prstGeom prst="ellipse">
            <a:avLst/>
          </a:prstGeom>
          <a:solidFill>
            <a:srgbClr val="0A54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8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109" name="Oval 60">
            <a:extLst>
              <a:ext uri="{FF2B5EF4-FFF2-40B4-BE49-F238E27FC236}">
                <a16:creationId xmlns:a16="http://schemas.microsoft.com/office/drawing/2014/main" id="{89C7DB9E-5109-43A6-99EB-405646A0D722}"/>
              </a:ext>
            </a:extLst>
          </p:cNvPr>
          <p:cNvSpPr/>
          <p:nvPr/>
        </p:nvSpPr>
        <p:spPr>
          <a:xfrm>
            <a:off x="6066244" y="4489375"/>
            <a:ext cx="313519" cy="313519"/>
          </a:xfrm>
          <a:prstGeom prst="ellipse">
            <a:avLst/>
          </a:prstGeom>
          <a:solidFill>
            <a:srgbClr val="0A54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80" b="1" dirty="0">
                <a:solidFill>
                  <a:prstClr val="white"/>
                </a:solidFill>
                <a:latin typeface="Calibri" panose="020F0502020204030204"/>
              </a:rPr>
              <a:t>7</a:t>
            </a:r>
            <a:endParaRPr kumimoji="0" lang="en-US" sz="168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" name="Oval 60">
            <a:extLst>
              <a:ext uri="{FF2B5EF4-FFF2-40B4-BE49-F238E27FC236}">
                <a16:creationId xmlns:a16="http://schemas.microsoft.com/office/drawing/2014/main" id="{55C144C3-2881-4415-812D-1EB31B635F86}"/>
              </a:ext>
            </a:extLst>
          </p:cNvPr>
          <p:cNvSpPr/>
          <p:nvPr/>
        </p:nvSpPr>
        <p:spPr>
          <a:xfrm>
            <a:off x="7326624" y="4488187"/>
            <a:ext cx="313519" cy="313519"/>
          </a:xfrm>
          <a:prstGeom prst="ellipse">
            <a:avLst/>
          </a:prstGeom>
          <a:solidFill>
            <a:srgbClr val="0A54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8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35120086-FD98-4FC1-B2C0-EDE07371F47A}"/>
              </a:ext>
            </a:extLst>
          </p:cNvPr>
          <p:cNvGrpSpPr/>
          <p:nvPr/>
        </p:nvGrpSpPr>
        <p:grpSpPr>
          <a:xfrm>
            <a:off x="-181529" y="252589"/>
            <a:ext cx="1829991" cy="1685056"/>
            <a:chOff x="-181529" y="252589"/>
            <a:chExt cx="1829991" cy="1685056"/>
          </a:xfrm>
        </p:grpSpPr>
        <p:pic>
          <p:nvPicPr>
            <p:cNvPr id="30" name="Picture 2" descr="Image result for upgrade consulting &amp; training">
              <a:extLst>
                <a:ext uri="{FF2B5EF4-FFF2-40B4-BE49-F238E27FC236}">
                  <a16:creationId xmlns:a16="http://schemas.microsoft.com/office/drawing/2014/main" id="{0E705403-2E65-4286-A930-932A143ADCB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97671" y="470332"/>
              <a:ext cx="227212" cy="4086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Grafik 27">
              <a:extLst>
                <a:ext uri="{FF2B5EF4-FFF2-40B4-BE49-F238E27FC236}">
                  <a16:creationId xmlns:a16="http://schemas.microsoft.com/office/drawing/2014/main" id="{251179EF-B956-4CCC-9679-79E3160B0C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81529" y="252589"/>
              <a:ext cx="1829991" cy="1685056"/>
            </a:xfrm>
            <a:prstGeom prst="rect">
              <a:avLst/>
            </a:prstGeom>
          </p:spPr>
        </p:pic>
      </p:grpSp>
      <p:sp>
        <p:nvSpPr>
          <p:cNvPr id="76" name="Oval 60">
            <a:extLst>
              <a:ext uri="{FF2B5EF4-FFF2-40B4-BE49-F238E27FC236}">
                <a16:creationId xmlns:a16="http://schemas.microsoft.com/office/drawing/2014/main" id="{4D4A84C8-CF54-4B8A-92CA-18D53BED9102}"/>
              </a:ext>
            </a:extLst>
          </p:cNvPr>
          <p:cNvSpPr/>
          <p:nvPr/>
        </p:nvSpPr>
        <p:spPr>
          <a:xfrm>
            <a:off x="4036640" y="4488187"/>
            <a:ext cx="313519" cy="313519"/>
          </a:xfrm>
          <a:prstGeom prst="ellipse">
            <a:avLst/>
          </a:prstGeom>
          <a:solidFill>
            <a:srgbClr val="0A54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8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477777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8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1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6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9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4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7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2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5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8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3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6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1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4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8" grpId="0"/>
      <p:bldP spid="10" grpId="0" animBg="1"/>
      <p:bldP spid="13" grpId="0" animBg="1"/>
      <p:bldP spid="14" grpId="0"/>
      <p:bldP spid="15" grpId="0" animBg="1"/>
      <p:bldP spid="16" grpId="0"/>
      <p:bldP spid="20" grpId="0" animBg="1"/>
      <p:bldP spid="21" grpId="0" animBg="1"/>
      <p:bldP spid="34" grpId="0"/>
      <p:bldP spid="43" grpId="0"/>
      <p:bldP spid="44" grpId="0"/>
      <p:bldP spid="47" grpId="0" animBg="1"/>
      <p:bldP spid="157" grpId="0" animBg="1"/>
      <p:bldP spid="158" grpId="0"/>
      <p:bldP spid="159" grpId="0"/>
      <p:bldP spid="160" grpId="0"/>
      <p:bldP spid="161" grpId="0"/>
      <p:bldP spid="162" grpId="0"/>
      <p:bldP spid="163" grpId="0"/>
      <p:bldP spid="164" grpId="0"/>
      <p:bldP spid="165" grpId="0"/>
      <p:bldP spid="166" grpId="0"/>
      <p:bldP spid="175" grpId="0" animBg="1"/>
      <p:bldP spid="180" grpId="0"/>
      <p:bldP spid="235" grpId="0"/>
      <p:bldP spid="239" grpId="0" animBg="1"/>
      <p:bldP spid="240" grpId="0"/>
      <p:bldP spid="241" grpId="0" animBg="1"/>
      <p:bldP spid="242" grpId="0"/>
      <p:bldP spid="243" grpId="0" animBg="1"/>
      <p:bldP spid="244" grpId="0"/>
      <p:bldP spid="245" grpId="0" animBg="1"/>
      <p:bldP spid="246" grpId="0"/>
      <p:bldP spid="247" grpId="0" animBg="1"/>
      <p:bldP spid="248" grpId="0" animBg="1"/>
      <p:bldP spid="249" grpId="0"/>
      <p:bldP spid="89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9" grpId="0" animBg="1"/>
      <p:bldP spid="110" grpId="0" animBg="1"/>
      <p:bldP spid="7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F70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EBBBEAF-A425-441D-92C3-FEC040ECF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>
            <a:normAutofit/>
          </a:bodyPr>
          <a:lstStyle/>
          <a:p>
            <a:pPr defTabSz="895350"/>
            <a:r>
              <a:rPr lang="en-US" sz="3600" dirty="0">
                <a:solidFill>
                  <a:srgbClr val="FFFFFF"/>
                </a:solidFill>
              </a:rPr>
              <a:t>Tests</a:t>
            </a:r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B39B95E-E5A5-4918-825B-FEF6CE5279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967748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2E3CCDAF-143B-4E18-BDAB-B907A2F8D3F9}"/>
              </a:ext>
            </a:extLst>
          </p:cNvPr>
          <p:cNvSpPr txBox="1">
            <a:spLocks/>
          </p:cNvSpPr>
          <p:nvPr/>
        </p:nvSpPr>
        <p:spPr>
          <a:xfrm>
            <a:off x="672010" y="261019"/>
            <a:ext cx="8281683" cy="792110"/>
          </a:xfrm>
          <a:prstGeom prst="rect">
            <a:avLst/>
          </a:prstGeom>
        </p:spPr>
        <p:txBody>
          <a:bodyPr l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0F547E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8953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F547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Beurteilung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F547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3" name="Bild 29" descr="Unbenannt">
            <a:extLst>
              <a:ext uri="{FF2B5EF4-FFF2-40B4-BE49-F238E27FC236}">
                <a16:creationId xmlns:a16="http://schemas.microsoft.com/office/drawing/2014/main" id="{2F9560FD-E12B-4D53-8CC2-33DBDFA607AA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32630" y="54033"/>
            <a:ext cx="1456305" cy="52646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32" name="Object 4">
            <a:extLst>
              <a:ext uri="{FF2B5EF4-FFF2-40B4-BE49-F238E27FC236}">
                <a16:creationId xmlns:a16="http://schemas.microsoft.com/office/drawing/2014/main" id="{B9EAF82F-CBCC-4D54-BFD8-B2EBB65917F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9741183"/>
              </p:ext>
            </p:extLst>
          </p:nvPr>
        </p:nvGraphicFramePr>
        <p:xfrm>
          <a:off x="0" y="1269639"/>
          <a:ext cx="6000750" cy="39682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4" imgW="24025320" imgH="15834600" progId="Photoshop.Image.18">
                  <p:embed/>
                </p:oleObj>
              </mc:Choice>
              <mc:Fallback>
                <p:oleObj name="Image" r:id="rId4" imgW="24025320" imgH="15834600" progId="Photoshop.Image.18">
                  <p:embed/>
                  <p:pic>
                    <p:nvPicPr>
                      <p:cNvPr id="232" name="Object 4">
                        <a:extLst>
                          <a:ext uri="{FF2B5EF4-FFF2-40B4-BE49-F238E27FC236}">
                            <a16:creationId xmlns:a16="http://schemas.microsoft.com/office/drawing/2014/main" id="{B9EAF82F-CBCC-4D54-BFD8-B2EBB65917F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1269639"/>
                        <a:ext cx="6000750" cy="39682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70D060FE-D6E8-4280-8134-68DC770A3C6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0750" y="1744736"/>
            <a:ext cx="6186280" cy="301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3313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1630" y="485195"/>
            <a:ext cx="5811405" cy="550008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CB669F6-10CE-442A-9984-5525E1B599AA}"/>
              </a:ext>
            </a:extLst>
          </p:cNvPr>
          <p:cNvSpPr txBox="1">
            <a:spLocks/>
          </p:cNvSpPr>
          <p:nvPr/>
        </p:nvSpPr>
        <p:spPr>
          <a:xfrm>
            <a:off x="407210" y="188550"/>
            <a:ext cx="7877599" cy="7921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srgbClr val="0F547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Feedback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F547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799235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5" name="Folienzoom 24">
                <a:extLst>
                  <a:ext uri="{FF2B5EF4-FFF2-40B4-BE49-F238E27FC236}">
                    <a16:creationId xmlns:a16="http://schemas.microsoft.com/office/drawing/2014/main" id="{04FA43C0-5ADB-4F13-B1C1-52C356567A3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159033" y="2104853"/>
              <a:ext cx="3521305" cy="1980734"/>
            </p:xfrm>
            <a:graphic>
              <a:graphicData uri="http://schemas.microsoft.com/office/powerpoint/2016/slidezoom">
                <pslz:sldZm>
                  <pslz:sldZmObj sldId="256" cId="877271673">
                    <pslz:zmPr id="{14CB1942-570F-401B-A5CB-EA69C1E04D3C}" returnToParent="0" transitionDur="1000">
                      <p166:blipFill xmlns:p166="http://schemas.microsoft.com/office/powerpoint/2016/6/main">
                        <a:blip r:embed="rId3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521305" cy="1980734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5" name="Folienzoom 24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04FA43C0-5ADB-4F13-B1C1-52C356567A3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159033" y="2104853"/>
                <a:ext cx="3521305" cy="1980734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p:sp>
        <p:nvSpPr>
          <p:cNvPr id="102" name="OTLSHAPE_T_7c518fb37f2142bb8e0445920d0403b5_Shape">
            <a:extLst>
              <a:ext uri="{FF2B5EF4-FFF2-40B4-BE49-F238E27FC236}">
                <a16:creationId xmlns:a16="http://schemas.microsoft.com/office/drawing/2014/main" id="{40B5AE44-E23D-4815-B58E-40514A4BF6D1}"/>
              </a:ext>
            </a:extLst>
          </p:cNvPr>
          <p:cNvSpPr/>
          <p:nvPr/>
        </p:nvSpPr>
        <p:spPr>
          <a:xfrm>
            <a:off x="111449" y="2188328"/>
            <a:ext cx="11808729" cy="142444"/>
          </a:xfrm>
          <a:prstGeom prst="roundRect">
            <a:avLst>
              <a:gd name="adj" fmla="val 100000"/>
            </a:avLst>
          </a:prstGeom>
          <a:solidFill>
            <a:srgbClr val="349BB0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8" name="Folienzoom 17">
                <a:extLst>
                  <a:ext uri="{FF2B5EF4-FFF2-40B4-BE49-F238E27FC236}">
                    <a16:creationId xmlns:a16="http://schemas.microsoft.com/office/drawing/2014/main" id="{4D4FBA09-B2F0-455F-B29E-12B83E710B3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810409" y="2434053"/>
              <a:ext cx="2138242" cy="1202761"/>
            </p:xfrm>
            <a:graphic>
              <a:graphicData uri="http://schemas.microsoft.com/office/powerpoint/2016/slidezoom">
                <pslz:sldZm>
                  <pslz:sldZmObj sldId="1660" cId="2977144269">
                    <pslz:zmPr id="{77817CCB-AEC8-4F71-984E-5DC8D7B5B6ED}" returnToParent="0" transitionDur="1000">
                      <p166:blipFill xmlns:p166="http://schemas.microsoft.com/office/powerpoint/2016/6/main">
                        <a:blip r:embed="rId6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138242" cy="1202761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8" name="Folienzoom 17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4D4FBA09-B2F0-455F-B29E-12B83E710B3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810409" y="2434053"/>
                <a:ext cx="2138242" cy="1202761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p:pic>
        <p:nvPicPr>
          <p:cNvPr id="3" name="Bild 29" descr="Unbenannt">
            <a:extLst>
              <a:ext uri="{FF2B5EF4-FFF2-40B4-BE49-F238E27FC236}">
                <a16:creationId xmlns:a16="http://schemas.microsoft.com/office/drawing/2014/main" id="{2F9560FD-E12B-4D53-8CC2-33DBDFA607AA}"/>
              </a:ext>
            </a:extLst>
          </p:cNvPr>
          <p:cNvPicPr/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32630" y="54033"/>
            <a:ext cx="1456305" cy="52646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Straight Arrow Connector 15">
            <a:extLst>
              <a:ext uri="{FF2B5EF4-FFF2-40B4-BE49-F238E27FC236}">
                <a16:creationId xmlns:a16="http://schemas.microsoft.com/office/drawing/2014/main" id="{C65FA360-6725-4652-8841-D75119734775}"/>
              </a:ext>
            </a:extLst>
          </p:cNvPr>
          <p:cNvCxnSpPr>
            <a:cxnSpLocks/>
          </p:cNvCxnSpPr>
          <p:nvPr/>
        </p:nvCxnSpPr>
        <p:spPr>
          <a:xfrm flipV="1">
            <a:off x="2149252" y="1795945"/>
            <a:ext cx="0" cy="494194"/>
          </a:xfrm>
          <a:prstGeom prst="straightConnector1">
            <a:avLst/>
          </a:prstGeom>
          <a:ln w="12700">
            <a:solidFill>
              <a:srgbClr val="0A547F"/>
            </a:solidFill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26">
            <a:extLst>
              <a:ext uri="{FF2B5EF4-FFF2-40B4-BE49-F238E27FC236}">
                <a16:creationId xmlns:a16="http://schemas.microsoft.com/office/drawing/2014/main" id="{4E0EB735-193A-4C46-9CA2-780EEC3D3916}"/>
              </a:ext>
            </a:extLst>
          </p:cNvPr>
          <p:cNvSpPr txBox="1"/>
          <p:nvPr/>
        </p:nvSpPr>
        <p:spPr>
          <a:xfrm>
            <a:off x="1291666" y="1077552"/>
            <a:ext cx="17354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0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Terminver-einbarungen</a:t>
            </a:r>
          </a:p>
        </p:txBody>
      </p:sp>
      <p:cxnSp>
        <p:nvCxnSpPr>
          <p:cNvPr id="9" name="Straight Arrow Connector 27">
            <a:extLst>
              <a:ext uri="{FF2B5EF4-FFF2-40B4-BE49-F238E27FC236}">
                <a16:creationId xmlns:a16="http://schemas.microsoft.com/office/drawing/2014/main" id="{98FFD6AA-5820-42DE-A9A0-F1CDB68A4F76}"/>
              </a:ext>
            </a:extLst>
          </p:cNvPr>
          <p:cNvCxnSpPr>
            <a:cxnSpLocks/>
          </p:cNvCxnSpPr>
          <p:nvPr/>
        </p:nvCxnSpPr>
        <p:spPr>
          <a:xfrm>
            <a:off x="4036640" y="2160275"/>
            <a:ext cx="6434" cy="566464"/>
          </a:xfrm>
          <a:prstGeom prst="straightConnector1">
            <a:avLst/>
          </a:prstGeom>
          <a:ln w="12700">
            <a:solidFill>
              <a:srgbClr val="0A547F"/>
            </a:solidFill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37">
            <a:extLst>
              <a:ext uri="{FF2B5EF4-FFF2-40B4-BE49-F238E27FC236}">
                <a16:creationId xmlns:a16="http://schemas.microsoft.com/office/drawing/2014/main" id="{AFD3D7AC-E243-4CCC-9DEA-C208542D1D93}"/>
              </a:ext>
            </a:extLst>
          </p:cNvPr>
          <p:cNvSpPr/>
          <p:nvPr/>
        </p:nvSpPr>
        <p:spPr>
          <a:xfrm>
            <a:off x="3879881" y="2108064"/>
            <a:ext cx="313519" cy="313519"/>
          </a:xfrm>
          <a:prstGeom prst="ellipse">
            <a:avLst/>
          </a:prstGeom>
          <a:solidFill>
            <a:srgbClr val="0A54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8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1" name="TextBox 38">
            <a:extLst>
              <a:ext uri="{FF2B5EF4-FFF2-40B4-BE49-F238E27FC236}">
                <a16:creationId xmlns:a16="http://schemas.microsoft.com/office/drawing/2014/main" id="{879C2899-2E49-4C0D-8813-B58651AB76E7}"/>
              </a:ext>
            </a:extLst>
          </p:cNvPr>
          <p:cNvSpPr txBox="1"/>
          <p:nvPr/>
        </p:nvSpPr>
        <p:spPr>
          <a:xfrm>
            <a:off x="4007035" y="5196"/>
            <a:ext cx="41162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0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Pfizer</a:t>
            </a:r>
            <a:r>
              <a:rPr kumimoji="0" lang="de-AT" sz="2000" b="1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 </a:t>
            </a:r>
            <a:r>
              <a:rPr kumimoji="0" lang="de-AT" sz="2000" b="1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CfC</a:t>
            </a:r>
            <a:r>
              <a:rPr kumimoji="0" lang="de-AT" sz="2000" b="1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 - </a:t>
            </a:r>
            <a:r>
              <a:rPr kumimoji="0" lang="de-AT" sz="20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Path to Omnichannel Mastery</a:t>
            </a:r>
          </a:p>
        </p:txBody>
      </p:sp>
      <p:cxnSp>
        <p:nvCxnSpPr>
          <p:cNvPr id="12" name="Straight Arrow Connector 39">
            <a:extLst>
              <a:ext uri="{FF2B5EF4-FFF2-40B4-BE49-F238E27FC236}">
                <a16:creationId xmlns:a16="http://schemas.microsoft.com/office/drawing/2014/main" id="{7C561822-F75B-4D30-B2D0-B4F513B7F66E}"/>
              </a:ext>
            </a:extLst>
          </p:cNvPr>
          <p:cNvCxnSpPr>
            <a:cxnSpLocks/>
          </p:cNvCxnSpPr>
          <p:nvPr/>
        </p:nvCxnSpPr>
        <p:spPr>
          <a:xfrm flipH="1" flipV="1">
            <a:off x="6072017" y="1758941"/>
            <a:ext cx="1" cy="475110"/>
          </a:xfrm>
          <a:prstGeom prst="straightConnector1">
            <a:avLst/>
          </a:prstGeom>
          <a:ln w="12700">
            <a:solidFill>
              <a:srgbClr val="0A547F"/>
            </a:solidFill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45">
            <a:extLst>
              <a:ext uri="{FF2B5EF4-FFF2-40B4-BE49-F238E27FC236}">
                <a16:creationId xmlns:a16="http://schemas.microsoft.com/office/drawing/2014/main" id="{970AE607-DB12-4EB4-8147-EA1E6178DF46}"/>
              </a:ext>
            </a:extLst>
          </p:cNvPr>
          <p:cNvSpPr/>
          <p:nvPr/>
        </p:nvSpPr>
        <p:spPr>
          <a:xfrm>
            <a:off x="5915258" y="2108064"/>
            <a:ext cx="313519" cy="313519"/>
          </a:xfrm>
          <a:prstGeom prst="ellipse">
            <a:avLst/>
          </a:prstGeom>
          <a:solidFill>
            <a:srgbClr val="0A54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8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4" name="TextBox 46">
            <a:extLst>
              <a:ext uri="{FF2B5EF4-FFF2-40B4-BE49-F238E27FC236}">
                <a16:creationId xmlns:a16="http://schemas.microsoft.com/office/drawing/2014/main" id="{6A07E8D5-571D-48F9-95E5-3B89F481F875}"/>
              </a:ext>
            </a:extLst>
          </p:cNvPr>
          <p:cNvSpPr txBox="1"/>
          <p:nvPr/>
        </p:nvSpPr>
        <p:spPr>
          <a:xfrm>
            <a:off x="7012161" y="2666527"/>
            <a:ext cx="17148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0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REPORT &amp; FEEDBACK</a:t>
            </a:r>
          </a:p>
        </p:txBody>
      </p:sp>
      <p:sp>
        <p:nvSpPr>
          <p:cNvPr id="15" name="Oval 53">
            <a:extLst>
              <a:ext uri="{FF2B5EF4-FFF2-40B4-BE49-F238E27FC236}">
                <a16:creationId xmlns:a16="http://schemas.microsoft.com/office/drawing/2014/main" id="{CD2DE622-3760-4C95-8D49-8A6ECC9F2A84}"/>
              </a:ext>
            </a:extLst>
          </p:cNvPr>
          <p:cNvSpPr/>
          <p:nvPr/>
        </p:nvSpPr>
        <p:spPr>
          <a:xfrm>
            <a:off x="7627196" y="2108064"/>
            <a:ext cx="313519" cy="313519"/>
          </a:xfrm>
          <a:prstGeom prst="ellipse">
            <a:avLst/>
          </a:prstGeom>
          <a:solidFill>
            <a:srgbClr val="0A54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8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16" name="TextBox 54">
            <a:extLst>
              <a:ext uri="{FF2B5EF4-FFF2-40B4-BE49-F238E27FC236}">
                <a16:creationId xmlns:a16="http://schemas.microsoft.com/office/drawing/2014/main" id="{CCD01736-5713-4E16-A6A9-5E72CA845C7D}"/>
              </a:ext>
            </a:extLst>
          </p:cNvPr>
          <p:cNvSpPr txBox="1"/>
          <p:nvPr/>
        </p:nvSpPr>
        <p:spPr>
          <a:xfrm>
            <a:off x="8916563" y="1081733"/>
            <a:ext cx="1973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0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TRAINING Online/F2F</a:t>
            </a:r>
          </a:p>
        </p:txBody>
      </p:sp>
      <p:cxnSp>
        <p:nvCxnSpPr>
          <p:cNvPr id="17" name="Straight Arrow Connector 55">
            <a:extLst>
              <a:ext uri="{FF2B5EF4-FFF2-40B4-BE49-F238E27FC236}">
                <a16:creationId xmlns:a16="http://schemas.microsoft.com/office/drawing/2014/main" id="{A18595AE-E356-4366-A49D-A2D799597AF6}"/>
              </a:ext>
            </a:extLst>
          </p:cNvPr>
          <p:cNvCxnSpPr>
            <a:cxnSpLocks/>
          </p:cNvCxnSpPr>
          <p:nvPr/>
        </p:nvCxnSpPr>
        <p:spPr>
          <a:xfrm flipH="1">
            <a:off x="7795585" y="2366488"/>
            <a:ext cx="1" cy="301241"/>
          </a:xfrm>
          <a:prstGeom prst="straightConnector1">
            <a:avLst/>
          </a:prstGeom>
          <a:ln w="12700">
            <a:solidFill>
              <a:srgbClr val="0A547F"/>
            </a:solidFill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73">
            <a:extLst>
              <a:ext uri="{FF2B5EF4-FFF2-40B4-BE49-F238E27FC236}">
                <a16:creationId xmlns:a16="http://schemas.microsoft.com/office/drawing/2014/main" id="{6CB5ED15-23C1-4D25-B95B-7AE8BE8907B7}"/>
              </a:ext>
            </a:extLst>
          </p:cNvPr>
          <p:cNvCxnSpPr>
            <a:cxnSpLocks/>
          </p:cNvCxnSpPr>
          <p:nvPr/>
        </p:nvCxnSpPr>
        <p:spPr>
          <a:xfrm flipV="1">
            <a:off x="247667" y="1764220"/>
            <a:ext cx="0" cy="329116"/>
          </a:xfrm>
          <a:prstGeom prst="straightConnector1">
            <a:avLst/>
          </a:prstGeom>
          <a:ln w="12700">
            <a:solidFill>
              <a:srgbClr val="0A547F"/>
            </a:solidFill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43">
            <a:extLst>
              <a:ext uri="{FF2B5EF4-FFF2-40B4-BE49-F238E27FC236}">
                <a16:creationId xmlns:a16="http://schemas.microsoft.com/office/drawing/2014/main" id="{80541ABF-4842-4227-AB3E-C1C0F14D7EF5}"/>
              </a:ext>
            </a:extLst>
          </p:cNvPr>
          <p:cNvSpPr/>
          <p:nvPr/>
        </p:nvSpPr>
        <p:spPr>
          <a:xfrm>
            <a:off x="1992493" y="2108064"/>
            <a:ext cx="313519" cy="313519"/>
          </a:xfrm>
          <a:prstGeom prst="ellipse">
            <a:avLst/>
          </a:prstGeom>
          <a:solidFill>
            <a:srgbClr val="0A54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8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21" name="Oval 47">
            <a:extLst>
              <a:ext uri="{FF2B5EF4-FFF2-40B4-BE49-F238E27FC236}">
                <a16:creationId xmlns:a16="http://schemas.microsoft.com/office/drawing/2014/main" id="{60C02B53-43E5-48C0-948F-007CD8F95380}"/>
              </a:ext>
            </a:extLst>
          </p:cNvPr>
          <p:cNvSpPr/>
          <p:nvPr/>
        </p:nvSpPr>
        <p:spPr>
          <a:xfrm>
            <a:off x="94779" y="2108064"/>
            <a:ext cx="313519" cy="313519"/>
          </a:xfrm>
          <a:prstGeom prst="ellipse">
            <a:avLst/>
          </a:prstGeom>
          <a:solidFill>
            <a:srgbClr val="0A54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8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57ED4E47-5F93-468A-8FDC-4218189BA09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76204" y="2422110"/>
            <a:ext cx="752653" cy="748623"/>
          </a:xfrm>
          <a:prstGeom prst="rect">
            <a:avLst/>
          </a:prstGeom>
        </p:spPr>
      </p:pic>
      <p:pic>
        <p:nvPicPr>
          <p:cNvPr id="27" name="Picture 52">
            <a:extLst>
              <a:ext uri="{FF2B5EF4-FFF2-40B4-BE49-F238E27FC236}">
                <a16:creationId xmlns:a16="http://schemas.microsoft.com/office/drawing/2014/main" id="{DD23EAB6-97A4-43AE-B901-85216F61DD0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57989" y="971053"/>
            <a:ext cx="875192" cy="803379"/>
          </a:xfrm>
          <a:prstGeom prst="rect">
            <a:avLst/>
          </a:prstGeom>
        </p:spPr>
      </p:pic>
      <p:sp>
        <p:nvSpPr>
          <p:cNvPr id="34" name="TextBox 26">
            <a:extLst>
              <a:ext uri="{FF2B5EF4-FFF2-40B4-BE49-F238E27FC236}">
                <a16:creationId xmlns:a16="http://schemas.microsoft.com/office/drawing/2014/main" id="{ADBA13B1-1779-46BD-BE85-1D3AC82A6EF4}"/>
              </a:ext>
            </a:extLst>
          </p:cNvPr>
          <p:cNvSpPr txBox="1"/>
          <p:nvPr/>
        </p:nvSpPr>
        <p:spPr>
          <a:xfrm>
            <a:off x="-32535" y="2692939"/>
            <a:ext cx="17354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sz="2000" b="1" dirty="0">
                <a:solidFill>
                  <a:srgbClr val="E7E6E6">
                    <a:lumMod val="25000"/>
                  </a:srgbClr>
                </a:solidFill>
                <a:latin typeface="Franklin Gothic Medium Cond" panose="020B0606030402020204" pitchFamily="34" charset="0"/>
              </a:rPr>
              <a:t>Online Kick-Off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0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&amp; Kleingruppen</a:t>
            </a:r>
          </a:p>
        </p:txBody>
      </p:sp>
      <p:sp>
        <p:nvSpPr>
          <p:cNvPr id="43" name="TextBox 46">
            <a:extLst>
              <a:ext uri="{FF2B5EF4-FFF2-40B4-BE49-F238E27FC236}">
                <a16:creationId xmlns:a16="http://schemas.microsoft.com/office/drawing/2014/main" id="{37213C8F-1E08-442B-AAF6-76223FEA7D7D}"/>
              </a:ext>
            </a:extLst>
          </p:cNvPr>
          <p:cNvSpPr txBox="1"/>
          <p:nvPr/>
        </p:nvSpPr>
        <p:spPr>
          <a:xfrm>
            <a:off x="5215582" y="1069523"/>
            <a:ext cx="17148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sz="2000" b="1" dirty="0">
                <a:solidFill>
                  <a:srgbClr val="E7E6E6">
                    <a:lumMod val="25000"/>
                  </a:srgbClr>
                </a:solidFill>
                <a:latin typeface="Franklin Gothic Medium Cond" panose="020B0606030402020204" pitchFamily="34" charset="0"/>
              </a:rPr>
              <a:t>Standort-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0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Bestimmung</a:t>
            </a:r>
          </a:p>
        </p:txBody>
      </p:sp>
      <p:sp>
        <p:nvSpPr>
          <p:cNvPr id="44" name="TextBox 46">
            <a:extLst>
              <a:ext uri="{FF2B5EF4-FFF2-40B4-BE49-F238E27FC236}">
                <a16:creationId xmlns:a16="http://schemas.microsoft.com/office/drawing/2014/main" id="{8FAACF50-1371-455C-B924-A95E6F939174}"/>
              </a:ext>
            </a:extLst>
          </p:cNvPr>
          <p:cNvSpPr txBox="1"/>
          <p:nvPr/>
        </p:nvSpPr>
        <p:spPr>
          <a:xfrm>
            <a:off x="3249797" y="2733564"/>
            <a:ext cx="17148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0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Analysedesign</a:t>
            </a:r>
          </a:p>
        </p:txBody>
      </p:sp>
      <p:sp>
        <p:nvSpPr>
          <p:cNvPr id="47" name="Oval 60">
            <a:extLst>
              <a:ext uri="{FF2B5EF4-FFF2-40B4-BE49-F238E27FC236}">
                <a16:creationId xmlns:a16="http://schemas.microsoft.com/office/drawing/2014/main" id="{8D357B9E-3EBA-41D5-A7E4-AB6BF21CFCA0}"/>
              </a:ext>
            </a:extLst>
          </p:cNvPr>
          <p:cNvSpPr/>
          <p:nvPr/>
        </p:nvSpPr>
        <p:spPr>
          <a:xfrm>
            <a:off x="9760728" y="2105478"/>
            <a:ext cx="313519" cy="313519"/>
          </a:xfrm>
          <a:prstGeom prst="ellipse">
            <a:avLst/>
          </a:prstGeom>
          <a:solidFill>
            <a:srgbClr val="0A54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8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cxnSp>
        <p:nvCxnSpPr>
          <p:cNvPr id="48" name="Straight Arrow Connector 55">
            <a:extLst>
              <a:ext uri="{FF2B5EF4-FFF2-40B4-BE49-F238E27FC236}">
                <a16:creationId xmlns:a16="http://schemas.microsoft.com/office/drawing/2014/main" id="{7EED8C3E-E545-4E71-AAC1-8230DD0AC0BF}"/>
              </a:ext>
            </a:extLst>
          </p:cNvPr>
          <p:cNvCxnSpPr>
            <a:cxnSpLocks/>
            <a:endCxn id="16" idx="2"/>
          </p:cNvCxnSpPr>
          <p:nvPr/>
        </p:nvCxnSpPr>
        <p:spPr>
          <a:xfrm flipH="1" flipV="1">
            <a:off x="9903538" y="1789619"/>
            <a:ext cx="8868" cy="295326"/>
          </a:xfrm>
          <a:prstGeom prst="straightConnector1">
            <a:avLst/>
          </a:prstGeom>
          <a:ln w="12700">
            <a:solidFill>
              <a:srgbClr val="0A547F"/>
            </a:solidFill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Folienzoom 3">
                <a:extLst>
                  <a:ext uri="{FF2B5EF4-FFF2-40B4-BE49-F238E27FC236}">
                    <a16:creationId xmlns:a16="http://schemas.microsoft.com/office/drawing/2014/main" id="{46AEBB20-108C-45F5-8B47-22C7BDA2898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954734" y="658454"/>
              <a:ext cx="2273472" cy="1278828"/>
            </p:xfrm>
            <a:graphic>
              <a:graphicData uri="http://schemas.microsoft.com/office/powerpoint/2016/slidezoom">
                <pslz:sldZm>
                  <pslz:sldZmObj sldId="450" cId="411767305">
                    <pslz:zmPr id="{D434E5F1-1CE5-4D8F-BCDA-2FD81E0F015D}" returnToParent="0" transitionDur="1000">
                      <p166:blipFill xmlns:p166="http://schemas.microsoft.com/office/powerpoint/2016/6/main">
                        <a:blip r:embed="rId12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273472" cy="1278828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Folienzoom 3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46AEBB20-108C-45F5-8B47-22C7BDA2898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954734" y="658454"/>
                <a:ext cx="2273472" cy="1278828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35120086-FD98-4FC1-B2C0-EDE07371F47A}"/>
              </a:ext>
            </a:extLst>
          </p:cNvPr>
          <p:cNvGrpSpPr/>
          <p:nvPr/>
        </p:nvGrpSpPr>
        <p:grpSpPr>
          <a:xfrm>
            <a:off x="-181529" y="252589"/>
            <a:ext cx="1829991" cy="1685056"/>
            <a:chOff x="-181529" y="252589"/>
            <a:chExt cx="1829991" cy="1685056"/>
          </a:xfrm>
        </p:grpSpPr>
        <p:pic>
          <p:nvPicPr>
            <p:cNvPr id="30" name="Picture 2" descr="Image result for upgrade consulting &amp; training">
              <a:extLst>
                <a:ext uri="{FF2B5EF4-FFF2-40B4-BE49-F238E27FC236}">
                  <a16:creationId xmlns:a16="http://schemas.microsoft.com/office/drawing/2014/main" id="{0E705403-2E65-4286-A930-932A143ADCB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97671" y="470332"/>
              <a:ext cx="227212" cy="4086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Grafik 27">
              <a:extLst>
                <a:ext uri="{FF2B5EF4-FFF2-40B4-BE49-F238E27FC236}">
                  <a16:creationId xmlns:a16="http://schemas.microsoft.com/office/drawing/2014/main" id="{251179EF-B956-4CCC-9679-79E3160B0C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81529" y="252589"/>
              <a:ext cx="1829991" cy="1685056"/>
            </a:xfrm>
            <a:prstGeom prst="rect">
              <a:avLst/>
            </a:prstGeom>
          </p:spPr>
        </p:pic>
      </p:grpSp>
      <p:sp>
        <p:nvSpPr>
          <p:cNvPr id="79" name="Textfeld 78">
            <a:extLst>
              <a:ext uri="{FF2B5EF4-FFF2-40B4-BE49-F238E27FC236}">
                <a16:creationId xmlns:a16="http://schemas.microsoft.com/office/drawing/2014/main" id="{72547504-F72B-4B47-BE68-C49F4C658D88}"/>
              </a:ext>
            </a:extLst>
          </p:cNvPr>
          <p:cNvSpPr txBox="1"/>
          <p:nvPr/>
        </p:nvSpPr>
        <p:spPr>
          <a:xfrm>
            <a:off x="3862569" y="3777205"/>
            <a:ext cx="4007035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rgbClr val="0A547F"/>
                </a:solidFill>
              </a:rPr>
              <a:t>Wie:</a:t>
            </a:r>
          </a:p>
          <a:p>
            <a:endParaRPr lang="de-DE" dirty="0"/>
          </a:p>
          <a:p>
            <a:pPr marL="285750" indent="-285750">
              <a:buClr>
                <a:srgbClr val="0A547F"/>
              </a:buClr>
              <a:buFont typeface="Wingdings 2" panose="05020102010507070707" pitchFamily="18" charset="2"/>
              <a:buChar char=""/>
            </a:pPr>
            <a:r>
              <a:rPr lang="de-DE" dirty="0"/>
              <a:t>Zielgruppengerecht nach aggregierten Bedarfen</a:t>
            </a:r>
          </a:p>
          <a:p>
            <a:pPr marL="285750" indent="-285750">
              <a:buClr>
                <a:srgbClr val="0A547F"/>
              </a:buClr>
              <a:buFont typeface="Wingdings 2" panose="05020102010507070707" pitchFamily="18" charset="2"/>
              <a:buChar char=""/>
            </a:pPr>
            <a:r>
              <a:rPr lang="de-DE" dirty="0"/>
              <a:t>Intern UPGRADE oder Dritte</a:t>
            </a:r>
          </a:p>
          <a:p>
            <a:pPr marL="285750" indent="-285750">
              <a:buClr>
                <a:srgbClr val="0A547F"/>
              </a:buClr>
              <a:buFont typeface="Wingdings 2" panose="05020102010507070707" pitchFamily="18" charset="2"/>
              <a:buChar char=""/>
            </a:pPr>
            <a:r>
              <a:rPr lang="de-DE" dirty="0"/>
              <a:t>Online oder Hybrid wenn möglich</a:t>
            </a:r>
          </a:p>
          <a:p>
            <a:pPr marL="285750" indent="-285750">
              <a:buClr>
                <a:srgbClr val="0A547F"/>
              </a:buClr>
              <a:buFont typeface="Wingdings 2" panose="05020102010507070707" pitchFamily="18" charset="2"/>
              <a:buChar char=""/>
            </a:pPr>
            <a:r>
              <a:rPr lang="de-DE" dirty="0"/>
              <a:t>Nachhaltig</a:t>
            </a:r>
          </a:p>
          <a:p>
            <a:pPr marL="285750" indent="-285750">
              <a:buClr>
                <a:srgbClr val="0A547F"/>
              </a:buClr>
              <a:buFont typeface="Wingdings 2" panose="05020102010507070707" pitchFamily="18" charset="2"/>
              <a:buChar char=""/>
            </a:pPr>
            <a:r>
              <a:rPr lang="de-DE" dirty="0"/>
              <a:t>Interaktiv mit viel Umsetzungsanteil</a:t>
            </a:r>
          </a:p>
          <a:p>
            <a:pPr marL="285750" indent="-285750">
              <a:buClr>
                <a:srgbClr val="0A547F"/>
              </a:buClr>
              <a:buFont typeface="Wingdings 2" panose="05020102010507070707" pitchFamily="18" charset="2"/>
              <a:buChar char=""/>
            </a:pPr>
            <a:r>
              <a:rPr lang="de-DE" dirty="0"/>
              <a:t>Inkl. Training zum Nachsehen „aus der Dose </a:t>
            </a:r>
            <a:r>
              <a:rPr lang="de-DE" dirty="0">
                <a:sym typeface="Wingdings" panose="05000000000000000000" pitchFamily="2" charset="2"/>
              </a:rPr>
              <a:t></a:t>
            </a:r>
            <a:r>
              <a:rPr lang="de-DE" dirty="0"/>
              <a:t>“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3F2D106B-D29E-41F6-A642-85489014376F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3181" y="4304358"/>
            <a:ext cx="3235631" cy="1720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26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8" grpId="0"/>
      <p:bldP spid="10" grpId="0" animBg="1"/>
      <p:bldP spid="11" grpId="0"/>
      <p:bldP spid="13" grpId="0" animBg="1"/>
      <p:bldP spid="14" grpId="0"/>
      <p:bldP spid="15" grpId="0" animBg="1"/>
      <p:bldP spid="16" grpId="0"/>
      <p:bldP spid="20" grpId="0" animBg="1"/>
      <p:bldP spid="21" grpId="0" animBg="1"/>
      <p:bldP spid="34" grpId="0"/>
      <p:bldP spid="43" grpId="0"/>
      <p:bldP spid="44" grpId="0"/>
      <p:bldP spid="47" grpId="0" animBg="1"/>
      <p:bldP spid="7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5936" y="200560"/>
            <a:ext cx="7877599" cy="792110"/>
          </a:xfrm>
        </p:spPr>
        <p:txBody>
          <a:bodyPr/>
          <a:lstStyle/>
          <a:p>
            <a:r>
              <a:rPr lang="de-DE" b="1" dirty="0">
                <a:solidFill>
                  <a:schemeClr val="accent1">
                    <a:lumMod val="75000"/>
                  </a:schemeClr>
                </a:solidFill>
              </a:rPr>
              <a:t>Konkrete Ideen: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55FD62F-EBEA-474A-AA6E-FBECF41C9E7D}"/>
              </a:ext>
            </a:extLst>
          </p:cNvPr>
          <p:cNvSpPr txBox="1">
            <a:spLocks noChangeArrowheads="1"/>
          </p:cNvSpPr>
          <p:nvPr/>
        </p:nvSpPr>
        <p:spPr>
          <a:xfrm>
            <a:off x="162814" y="1546143"/>
            <a:ext cx="2520000" cy="586108"/>
          </a:xfrm>
          <a:prstGeom prst="rect">
            <a:avLst/>
          </a:prstGeom>
        </p:spPr>
        <p:txBody>
          <a:bodyPr lIns="0" bIns="108000" anchor="ctr">
            <a:sp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2100" b="1" kern="1200">
                <a:solidFill>
                  <a:srgbClr val="2D2D2D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76B6C5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LEADERSHIP, MANAGEMENT UND BUSINESS ADMINISTRATION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84AC5E8B-631D-444C-9AEB-09BDC18A2ECB}"/>
              </a:ext>
            </a:extLst>
          </p:cNvPr>
          <p:cNvSpPr txBox="1">
            <a:spLocks noChangeArrowheads="1"/>
          </p:cNvSpPr>
          <p:nvPr/>
        </p:nvSpPr>
        <p:spPr>
          <a:xfrm>
            <a:off x="2890563" y="1577641"/>
            <a:ext cx="2520000" cy="288040"/>
          </a:xfrm>
          <a:prstGeom prst="rect">
            <a:avLst/>
          </a:prstGeom>
        </p:spPr>
        <p:txBody>
          <a:bodyPr lIns="0" bIns="108000" anchor="ctr"/>
          <a:lstStyle>
            <a:lvl1pPr algn="ctr" defTabSz="685800" rtl="0" eaLnBrk="1" latinLnBrk="0" hangingPunct="1">
              <a:spcBef>
                <a:spcPct val="0"/>
              </a:spcBef>
              <a:buNone/>
              <a:defRPr sz="2100" b="1" kern="1200">
                <a:solidFill>
                  <a:srgbClr val="2D2D2D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76B6C5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VERKÄUFERISCHE FÄHIGKEITEN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97935B17-F958-4BA8-98A1-FA42EC47D7B2}"/>
              </a:ext>
            </a:extLst>
          </p:cNvPr>
          <p:cNvSpPr txBox="1">
            <a:spLocks noChangeArrowheads="1"/>
          </p:cNvSpPr>
          <p:nvPr/>
        </p:nvSpPr>
        <p:spPr>
          <a:xfrm>
            <a:off x="9657230" y="1587095"/>
            <a:ext cx="2520000" cy="288040"/>
          </a:xfrm>
          <a:prstGeom prst="rect">
            <a:avLst/>
          </a:prstGeom>
        </p:spPr>
        <p:txBody>
          <a:bodyPr lIns="0" bIns="108000" anchor="ctr"/>
          <a:lstStyle>
            <a:lvl1pPr algn="ctr" defTabSz="685800" rtl="0" eaLnBrk="1" latinLnBrk="0" hangingPunct="1">
              <a:spcBef>
                <a:spcPct val="0"/>
              </a:spcBef>
              <a:buNone/>
              <a:defRPr sz="2100" b="1" kern="1200">
                <a:solidFill>
                  <a:srgbClr val="2D2D2D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76B6C5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PERSÖNLICHE FÄHIGKEITEN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79098FB5-6583-4458-AE3F-DC76D39F9B3E}"/>
              </a:ext>
            </a:extLst>
          </p:cNvPr>
          <p:cNvSpPr txBox="1">
            <a:spLocks noChangeArrowheads="1"/>
          </p:cNvSpPr>
          <p:nvPr/>
        </p:nvSpPr>
        <p:spPr>
          <a:xfrm>
            <a:off x="162814" y="2132253"/>
            <a:ext cx="2520000" cy="1028423"/>
          </a:xfrm>
          <a:prstGeom prst="rect">
            <a:avLst/>
          </a:prstGeom>
        </p:spPr>
        <p:txBody>
          <a:bodyPr lIns="0" anchor="t">
            <a:sp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2100" b="1" kern="1200">
                <a:solidFill>
                  <a:srgbClr val="2D2D2D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400" dirty="0">
                <a:solidFill>
                  <a:srgbClr val="5B9BD5">
                    <a:lumMod val="50000"/>
                  </a:srgbClr>
                </a:solidFill>
                <a:latin typeface="Calibri Light" panose="020F0302020204030204"/>
              </a:rPr>
              <a:t>Wirksames Management</a:t>
            </a:r>
          </a:p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Führungskraft als Multiplikator in Zeiten des Wandels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67A8E5D7-2C17-451C-9BDB-75EDAB0EFCCA}"/>
              </a:ext>
            </a:extLst>
          </p:cNvPr>
          <p:cNvSpPr txBox="1">
            <a:spLocks noChangeArrowheads="1"/>
          </p:cNvSpPr>
          <p:nvPr/>
        </p:nvSpPr>
        <p:spPr>
          <a:xfrm>
            <a:off x="2899360" y="2114980"/>
            <a:ext cx="3325167" cy="2551917"/>
          </a:xfrm>
          <a:prstGeom prst="rect">
            <a:avLst/>
          </a:prstGeom>
        </p:spPr>
        <p:txBody>
          <a:bodyPr wrap="square" lIns="0" anchor="t">
            <a:sp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2100" b="1" kern="1200">
                <a:solidFill>
                  <a:srgbClr val="2D2D2D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Systematischer Verkaufsprozess </a:t>
            </a:r>
            <a:r>
              <a:rPr kumimoji="0" lang="de-DE" sz="1000" b="1" i="0" u="none" strike="noStrike" kern="1200" cap="none" spc="0" normalizeH="0" baseline="0" noProof="0" dirty="0">
                <a:ln>
                  <a:noFill/>
                </a:ln>
                <a:solidFill>
                  <a:srgbClr val="349BB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(live &amp; remote)</a:t>
            </a:r>
          </a:p>
          <a:p>
            <a:pPr algn="l">
              <a:lnSpc>
                <a:spcPct val="150000"/>
              </a:lnSpc>
              <a:defRPr/>
            </a:pPr>
            <a:r>
              <a:rPr lang="de-DE" sz="1400" dirty="0">
                <a:solidFill>
                  <a:srgbClr val="5B9BD5">
                    <a:lumMod val="50000"/>
                  </a:srgbClr>
                </a:solidFill>
              </a:rPr>
              <a:t>Aufbau nachhaltiger Kundenbeziehungen </a:t>
            </a:r>
            <a:r>
              <a:rPr lang="de-DE" sz="1000" dirty="0">
                <a:solidFill>
                  <a:srgbClr val="349BB0"/>
                </a:solidFill>
                <a:latin typeface="Calibri Light" panose="020F0302020204030204"/>
              </a:rPr>
              <a:t>(live &amp; remote)</a:t>
            </a:r>
          </a:p>
          <a:p>
            <a:pPr algn="l">
              <a:lnSpc>
                <a:spcPct val="150000"/>
              </a:lnSpc>
              <a:defRPr/>
            </a:pPr>
            <a:r>
              <a:rPr lang="de-DE" sz="1400" dirty="0">
                <a:solidFill>
                  <a:srgbClr val="5B9BD5">
                    <a:lumMod val="50000"/>
                  </a:srgbClr>
                </a:solidFill>
              </a:rPr>
              <a:t>Produktive Fragen / Fragetechnik </a:t>
            </a:r>
            <a:r>
              <a:rPr lang="de-DE" sz="1000" dirty="0">
                <a:solidFill>
                  <a:srgbClr val="349BB0"/>
                </a:solidFill>
                <a:latin typeface="Calibri Light" panose="020F0302020204030204"/>
              </a:rPr>
              <a:t>(live &amp; remote)</a:t>
            </a:r>
          </a:p>
          <a:p>
            <a:pPr algn="l">
              <a:lnSpc>
                <a:spcPct val="150000"/>
              </a:lnSpc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Key &amp; Account Management &amp; Customer Journey </a:t>
            </a:r>
            <a:r>
              <a:rPr lang="de-DE" sz="1000" dirty="0">
                <a:solidFill>
                  <a:srgbClr val="349BB0"/>
                </a:solidFill>
                <a:latin typeface="Calibri Light" panose="020F0302020204030204"/>
              </a:rPr>
              <a:t>(live &amp; remote)</a:t>
            </a:r>
          </a:p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Wirksame live Präsentationen </a:t>
            </a:r>
          </a:p>
          <a:p>
            <a:pPr algn="l">
              <a:lnSpc>
                <a:spcPct val="150000"/>
              </a:lnSpc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Wirksame </a:t>
            </a:r>
            <a:r>
              <a:rPr lang="de-DE" sz="1400" dirty="0">
                <a:solidFill>
                  <a:srgbClr val="5B9BD5">
                    <a:lumMod val="50000"/>
                  </a:srgbClr>
                </a:solidFill>
                <a:latin typeface="Calibri Light" panose="020F0302020204030204"/>
              </a:rPr>
              <a:t>online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Präsentationen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15E81389-C9C7-4BBF-AB4C-7FB6075CE266}"/>
              </a:ext>
            </a:extLst>
          </p:cNvPr>
          <p:cNvSpPr txBox="1">
            <a:spLocks noChangeArrowheads="1"/>
          </p:cNvSpPr>
          <p:nvPr/>
        </p:nvSpPr>
        <p:spPr>
          <a:xfrm>
            <a:off x="9596754" y="2218068"/>
            <a:ext cx="2798448" cy="1674754"/>
          </a:xfrm>
          <a:prstGeom prst="rect">
            <a:avLst/>
          </a:prstGeom>
        </p:spPr>
        <p:txBody>
          <a:bodyPr wrap="square" lIns="0" anchor="t">
            <a:sp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2100" b="1" kern="1200">
                <a:solidFill>
                  <a:srgbClr val="2D2D2D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400" dirty="0">
                <a:solidFill>
                  <a:srgbClr val="5B9BD5">
                    <a:lumMod val="50000"/>
                  </a:srgbClr>
                </a:solidFill>
                <a:latin typeface="Calibri Light" panose="020F0302020204030204"/>
              </a:rPr>
              <a:t>Strategische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Kommunikation (MSR)</a:t>
            </a:r>
          </a:p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Selbst- und Zeitmanagement </a:t>
            </a:r>
          </a:p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Selbstmotivation &amp; </a:t>
            </a:r>
          </a:p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„Inner</a:t>
            </a:r>
            <a:r>
              <a:rPr lang="de-DE" sz="1400" dirty="0">
                <a:solidFill>
                  <a:srgbClr val="5B9BD5">
                    <a:lumMod val="50000"/>
                  </a:srgbClr>
                </a:solidFill>
                <a:latin typeface="Calibri Light" panose="020F0302020204030204"/>
              </a:rPr>
              <a:t>-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State“-management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</a:p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Resilienz während Change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9669040" y="2124434"/>
            <a:ext cx="2520000" cy="0"/>
          </a:xfrm>
          <a:prstGeom prst="line">
            <a:avLst/>
          </a:prstGeom>
          <a:ln>
            <a:solidFill>
              <a:srgbClr val="76B6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899360" y="2124434"/>
            <a:ext cx="2520000" cy="0"/>
          </a:xfrm>
          <a:prstGeom prst="line">
            <a:avLst/>
          </a:prstGeom>
          <a:ln>
            <a:solidFill>
              <a:srgbClr val="76B6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76538" y="2132251"/>
            <a:ext cx="2520000" cy="0"/>
          </a:xfrm>
          <a:prstGeom prst="line">
            <a:avLst/>
          </a:prstGeom>
          <a:ln>
            <a:solidFill>
              <a:srgbClr val="76B6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>
            <a:off x="162815" y="1239514"/>
            <a:ext cx="269461" cy="236224"/>
            <a:chOff x="8440738" y="2917826"/>
            <a:chExt cx="360363" cy="315913"/>
          </a:xfrm>
          <a:solidFill>
            <a:srgbClr val="0F547E"/>
          </a:solidFill>
        </p:grpSpPr>
        <p:sp>
          <p:nvSpPr>
            <p:cNvPr id="23" name="Freeform 61"/>
            <p:cNvSpPr>
              <a:spLocks/>
            </p:cNvSpPr>
            <p:nvPr/>
          </p:nvSpPr>
          <p:spPr bwMode="auto">
            <a:xfrm>
              <a:off x="8440738" y="3022601"/>
              <a:ext cx="88900" cy="142875"/>
            </a:xfrm>
            <a:custGeom>
              <a:avLst/>
              <a:gdLst>
                <a:gd name="T0" fmla="*/ 0 w 24"/>
                <a:gd name="T1" fmla="*/ 14 h 38"/>
                <a:gd name="T2" fmla="*/ 4 w 24"/>
                <a:gd name="T3" fmla="*/ 22 h 38"/>
                <a:gd name="T4" fmla="*/ 4 w 24"/>
                <a:gd name="T5" fmla="*/ 38 h 38"/>
                <a:gd name="T6" fmla="*/ 20 w 24"/>
                <a:gd name="T7" fmla="*/ 38 h 38"/>
                <a:gd name="T8" fmla="*/ 20 w 24"/>
                <a:gd name="T9" fmla="*/ 22 h 38"/>
                <a:gd name="T10" fmla="*/ 24 w 24"/>
                <a:gd name="T11" fmla="*/ 14 h 38"/>
                <a:gd name="T12" fmla="*/ 24 w 24"/>
                <a:gd name="T13" fmla="*/ 0 h 38"/>
                <a:gd name="T14" fmla="*/ 0 w 24"/>
                <a:gd name="T15" fmla="*/ 0 h 38"/>
                <a:gd name="T16" fmla="*/ 0 w 24"/>
                <a:gd name="T17" fmla="*/ 1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38">
                  <a:moveTo>
                    <a:pt x="0" y="14"/>
                  </a:moveTo>
                  <a:cubicBezTo>
                    <a:pt x="0" y="18"/>
                    <a:pt x="1" y="21"/>
                    <a:pt x="4" y="22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3" y="21"/>
                    <a:pt x="24" y="18"/>
                    <a:pt x="24" y="14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0F547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 62"/>
            <p:cNvSpPr>
              <a:spLocks/>
            </p:cNvSpPr>
            <p:nvPr/>
          </p:nvSpPr>
          <p:spPr bwMode="auto">
            <a:xfrm>
              <a:off x="8710613" y="3022601"/>
              <a:ext cx="90488" cy="142875"/>
            </a:xfrm>
            <a:custGeom>
              <a:avLst/>
              <a:gdLst>
                <a:gd name="T0" fmla="*/ 0 w 24"/>
                <a:gd name="T1" fmla="*/ 0 h 38"/>
                <a:gd name="T2" fmla="*/ 0 w 24"/>
                <a:gd name="T3" fmla="*/ 14 h 38"/>
                <a:gd name="T4" fmla="*/ 4 w 24"/>
                <a:gd name="T5" fmla="*/ 22 h 38"/>
                <a:gd name="T6" fmla="*/ 4 w 24"/>
                <a:gd name="T7" fmla="*/ 38 h 38"/>
                <a:gd name="T8" fmla="*/ 20 w 24"/>
                <a:gd name="T9" fmla="*/ 38 h 38"/>
                <a:gd name="T10" fmla="*/ 20 w 24"/>
                <a:gd name="T11" fmla="*/ 22 h 38"/>
                <a:gd name="T12" fmla="*/ 24 w 24"/>
                <a:gd name="T13" fmla="*/ 14 h 38"/>
                <a:gd name="T14" fmla="*/ 24 w 24"/>
                <a:gd name="T15" fmla="*/ 0 h 38"/>
                <a:gd name="T16" fmla="*/ 0 w 24"/>
                <a:gd name="T1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38">
                  <a:moveTo>
                    <a:pt x="0" y="0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8"/>
                    <a:pt x="1" y="21"/>
                    <a:pt x="4" y="22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3" y="21"/>
                    <a:pt x="24" y="18"/>
                    <a:pt x="24" y="14"/>
                  </a:cubicBezTo>
                  <a:cubicBezTo>
                    <a:pt x="24" y="0"/>
                    <a:pt x="24" y="0"/>
                    <a:pt x="24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0F547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 63"/>
            <p:cNvSpPr>
              <a:spLocks/>
            </p:cNvSpPr>
            <p:nvPr/>
          </p:nvSpPr>
          <p:spPr bwMode="auto">
            <a:xfrm>
              <a:off x="8559800" y="3022601"/>
              <a:ext cx="120650" cy="211138"/>
            </a:xfrm>
            <a:custGeom>
              <a:avLst/>
              <a:gdLst>
                <a:gd name="T0" fmla="*/ 0 w 32"/>
                <a:gd name="T1" fmla="*/ 22 h 56"/>
                <a:gd name="T2" fmla="*/ 8 w 32"/>
                <a:gd name="T3" fmla="*/ 32 h 56"/>
                <a:gd name="T4" fmla="*/ 8 w 32"/>
                <a:gd name="T5" fmla="*/ 56 h 56"/>
                <a:gd name="T6" fmla="*/ 24 w 32"/>
                <a:gd name="T7" fmla="*/ 56 h 56"/>
                <a:gd name="T8" fmla="*/ 24 w 32"/>
                <a:gd name="T9" fmla="*/ 32 h 56"/>
                <a:gd name="T10" fmla="*/ 32 w 32"/>
                <a:gd name="T11" fmla="*/ 22 h 56"/>
                <a:gd name="T12" fmla="*/ 32 w 32"/>
                <a:gd name="T13" fmla="*/ 0 h 56"/>
                <a:gd name="T14" fmla="*/ 0 w 32"/>
                <a:gd name="T15" fmla="*/ 0 h 56"/>
                <a:gd name="T16" fmla="*/ 0 w 32"/>
                <a:gd name="T17" fmla="*/ 2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56">
                  <a:moveTo>
                    <a:pt x="0" y="22"/>
                  </a:moveTo>
                  <a:cubicBezTo>
                    <a:pt x="0" y="27"/>
                    <a:pt x="3" y="31"/>
                    <a:pt x="8" y="32"/>
                  </a:cubicBezTo>
                  <a:cubicBezTo>
                    <a:pt x="8" y="56"/>
                    <a:pt x="8" y="56"/>
                    <a:pt x="8" y="56"/>
                  </a:cubicBezTo>
                  <a:cubicBezTo>
                    <a:pt x="24" y="56"/>
                    <a:pt x="24" y="56"/>
                    <a:pt x="24" y="56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9" y="31"/>
                    <a:pt x="32" y="27"/>
                    <a:pt x="32" y="22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0F547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64"/>
            <p:cNvSpPr>
              <a:spLocks noChangeArrowheads="1"/>
            </p:cNvSpPr>
            <p:nvPr/>
          </p:nvSpPr>
          <p:spPr bwMode="auto">
            <a:xfrm>
              <a:off x="8724900" y="2947988"/>
              <a:ext cx="60325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0F547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65"/>
            <p:cNvSpPr>
              <a:spLocks noChangeArrowheads="1"/>
            </p:cNvSpPr>
            <p:nvPr/>
          </p:nvSpPr>
          <p:spPr bwMode="auto">
            <a:xfrm>
              <a:off x="8455025" y="2947988"/>
              <a:ext cx="60325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0F547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66"/>
            <p:cNvSpPr>
              <a:spLocks noChangeArrowheads="1"/>
            </p:cNvSpPr>
            <p:nvPr/>
          </p:nvSpPr>
          <p:spPr bwMode="auto">
            <a:xfrm>
              <a:off x="8575675" y="2917826"/>
              <a:ext cx="90488" cy="9048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rgbClr val="0F547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9684762" y="1206875"/>
            <a:ext cx="263525" cy="269461"/>
            <a:chOff x="7726363" y="4332288"/>
            <a:chExt cx="352425" cy="360363"/>
          </a:xfrm>
          <a:solidFill>
            <a:srgbClr val="0F547E"/>
          </a:solidFill>
        </p:grpSpPr>
        <p:sp>
          <p:nvSpPr>
            <p:cNvPr id="30" name="Oval 132"/>
            <p:cNvSpPr>
              <a:spLocks noChangeArrowheads="1"/>
            </p:cNvSpPr>
            <p:nvPr/>
          </p:nvSpPr>
          <p:spPr bwMode="auto">
            <a:xfrm>
              <a:off x="7756525" y="4332288"/>
              <a:ext cx="120650" cy="1206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133"/>
            <p:cNvSpPr>
              <a:spLocks/>
            </p:cNvSpPr>
            <p:nvPr/>
          </p:nvSpPr>
          <p:spPr bwMode="auto">
            <a:xfrm>
              <a:off x="7726363" y="4467226"/>
              <a:ext cx="180975" cy="225425"/>
            </a:xfrm>
            <a:custGeom>
              <a:avLst/>
              <a:gdLst>
                <a:gd name="T0" fmla="*/ 28 w 48"/>
                <a:gd name="T1" fmla="*/ 0 h 60"/>
                <a:gd name="T2" fmla="*/ 30 w 48"/>
                <a:gd name="T3" fmla="*/ 27 h 60"/>
                <a:gd name="T4" fmla="*/ 24 w 48"/>
                <a:gd name="T5" fmla="*/ 33 h 60"/>
                <a:gd name="T6" fmla="*/ 18 w 48"/>
                <a:gd name="T7" fmla="*/ 27 h 60"/>
                <a:gd name="T8" fmla="*/ 20 w 48"/>
                <a:gd name="T9" fmla="*/ 0 h 60"/>
                <a:gd name="T10" fmla="*/ 0 w 48"/>
                <a:gd name="T11" fmla="*/ 0 h 60"/>
                <a:gd name="T12" fmla="*/ 0 w 48"/>
                <a:gd name="T13" fmla="*/ 2 h 60"/>
                <a:gd name="T14" fmla="*/ 14 w 48"/>
                <a:gd name="T15" fmla="*/ 33 h 60"/>
                <a:gd name="T16" fmla="*/ 14 w 48"/>
                <a:gd name="T17" fmla="*/ 60 h 60"/>
                <a:gd name="T18" fmla="*/ 34 w 48"/>
                <a:gd name="T19" fmla="*/ 60 h 60"/>
                <a:gd name="T20" fmla="*/ 34 w 48"/>
                <a:gd name="T21" fmla="*/ 33 h 60"/>
                <a:gd name="T22" fmla="*/ 48 w 48"/>
                <a:gd name="T23" fmla="*/ 2 h 60"/>
                <a:gd name="T24" fmla="*/ 48 w 48"/>
                <a:gd name="T25" fmla="*/ 0 h 60"/>
                <a:gd name="T26" fmla="*/ 28 w 48"/>
                <a:gd name="T2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8" h="60">
                  <a:moveTo>
                    <a:pt x="28" y="0"/>
                  </a:moveTo>
                  <a:cubicBezTo>
                    <a:pt x="30" y="27"/>
                    <a:pt x="30" y="27"/>
                    <a:pt x="30" y="27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6"/>
                    <a:pt x="5" y="27"/>
                    <a:pt x="14" y="33"/>
                  </a:cubicBezTo>
                  <a:cubicBezTo>
                    <a:pt x="14" y="60"/>
                    <a:pt x="14" y="60"/>
                    <a:pt x="14" y="60"/>
                  </a:cubicBezTo>
                  <a:cubicBezTo>
                    <a:pt x="34" y="60"/>
                    <a:pt x="34" y="60"/>
                    <a:pt x="34" y="60"/>
                  </a:cubicBezTo>
                  <a:cubicBezTo>
                    <a:pt x="34" y="33"/>
                    <a:pt x="34" y="33"/>
                    <a:pt x="34" y="33"/>
                  </a:cubicBezTo>
                  <a:cubicBezTo>
                    <a:pt x="43" y="27"/>
                    <a:pt x="48" y="16"/>
                    <a:pt x="48" y="2"/>
                  </a:cubicBezTo>
                  <a:cubicBezTo>
                    <a:pt x="48" y="0"/>
                    <a:pt x="48" y="0"/>
                    <a:pt x="48" y="0"/>
                  </a:cubicBezTo>
                  <a:lnTo>
                    <a:pt x="2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 134"/>
            <p:cNvSpPr>
              <a:spLocks noEditPoints="1"/>
            </p:cNvSpPr>
            <p:nvPr/>
          </p:nvSpPr>
          <p:spPr bwMode="auto">
            <a:xfrm>
              <a:off x="7943850" y="4362451"/>
              <a:ext cx="106363" cy="134938"/>
            </a:xfrm>
            <a:custGeom>
              <a:avLst/>
              <a:gdLst>
                <a:gd name="T0" fmla="*/ 28 w 28"/>
                <a:gd name="T1" fmla="*/ 14 h 36"/>
                <a:gd name="T2" fmla="*/ 14 w 28"/>
                <a:gd name="T3" fmla="*/ 0 h 36"/>
                <a:gd name="T4" fmla="*/ 0 w 28"/>
                <a:gd name="T5" fmla="*/ 14 h 36"/>
                <a:gd name="T6" fmla="*/ 8 w 28"/>
                <a:gd name="T7" fmla="*/ 27 h 36"/>
                <a:gd name="T8" fmla="*/ 8 w 28"/>
                <a:gd name="T9" fmla="*/ 34 h 36"/>
                <a:gd name="T10" fmla="*/ 10 w 28"/>
                <a:gd name="T11" fmla="*/ 36 h 36"/>
                <a:gd name="T12" fmla="*/ 18 w 28"/>
                <a:gd name="T13" fmla="*/ 36 h 36"/>
                <a:gd name="T14" fmla="*/ 20 w 28"/>
                <a:gd name="T15" fmla="*/ 34 h 36"/>
                <a:gd name="T16" fmla="*/ 20 w 28"/>
                <a:gd name="T17" fmla="*/ 27 h 36"/>
                <a:gd name="T18" fmla="*/ 28 w 28"/>
                <a:gd name="T19" fmla="*/ 14 h 36"/>
                <a:gd name="T20" fmla="*/ 14 w 28"/>
                <a:gd name="T21" fmla="*/ 24 h 36"/>
                <a:gd name="T22" fmla="*/ 4 w 28"/>
                <a:gd name="T23" fmla="*/ 14 h 36"/>
                <a:gd name="T24" fmla="*/ 14 w 28"/>
                <a:gd name="T25" fmla="*/ 4 h 36"/>
                <a:gd name="T26" fmla="*/ 24 w 28"/>
                <a:gd name="T27" fmla="*/ 14 h 36"/>
                <a:gd name="T28" fmla="*/ 14 w 28"/>
                <a:gd name="T29" fmla="*/ 2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" h="36">
                  <a:moveTo>
                    <a:pt x="28" y="14"/>
                  </a:moveTo>
                  <a:cubicBezTo>
                    <a:pt x="28" y="6"/>
                    <a:pt x="22" y="0"/>
                    <a:pt x="14" y="0"/>
                  </a:cubicBezTo>
                  <a:cubicBezTo>
                    <a:pt x="6" y="0"/>
                    <a:pt x="0" y="6"/>
                    <a:pt x="0" y="14"/>
                  </a:cubicBezTo>
                  <a:cubicBezTo>
                    <a:pt x="0" y="20"/>
                    <a:pt x="3" y="24"/>
                    <a:pt x="8" y="27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8" y="35"/>
                    <a:pt x="9" y="36"/>
                    <a:pt x="10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9" y="36"/>
                    <a:pt x="20" y="35"/>
                    <a:pt x="20" y="34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5" y="24"/>
                    <a:pt x="28" y="20"/>
                    <a:pt x="28" y="14"/>
                  </a:cubicBezTo>
                  <a:close/>
                  <a:moveTo>
                    <a:pt x="14" y="24"/>
                  </a:moveTo>
                  <a:cubicBezTo>
                    <a:pt x="9" y="24"/>
                    <a:pt x="4" y="20"/>
                    <a:pt x="4" y="14"/>
                  </a:cubicBezTo>
                  <a:cubicBezTo>
                    <a:pt x="4" y="8"/>
                    <a:pt x="9" y="4"/>
                    <a:pt x="14" y="4"/>
                  </a:cubicBezTo>
                  <a:cubicBezTo>
                    <a:pt x="20" y="4"/>
                    <a:pt x="24" y="8"/>
                    <a:pt x="24" y="14"/>
                  </a:cubicBezTo>
                  <a:cubicBezTo>
                    <a:pt x="24" y="20"/>
                    <a:pt x="20" y="24"/>
                    <a:pt x="14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Rectangle 135"/>
            <p:cNvSpPr>
              <a:spLocks noChangeArrowheads="1"/>
            </p:cNvSpPr>
            <p:nvPr/>
          </p:nvSpPr>
          <p:spPr bwMode="auto">
            <a:xfrm>
              <a:off x="7989888" y="4332288"/>
              <a:ext cx="14288" cy="142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136"/>
            <p:cNvSpPr>
              <a:spLocks/>
            </p:cNvSpPr>
            <p:nvPr/>
          </p:nvSpPr>
          <p:spPr bwMode="auto">
            <a:xfrm>
              <a:off x="8037513" y="4351338"/>
              <a:ext cx="23813" cy="22225"/>
            </a:xfrm>
            <a:custGeom>
              <a:avLst/>
              <a:gdLst>
                <a:gd name="T0" fmla="*/ 8 w 15"/>
                <a:gd name="T1" fmla="*/ 14 h 14"/>
                <a:gd name="T2" fmla="*/ 0 w 15"/>
                <a:gd name="T3" fmla="*/ 7 h 14"/>
                <a:gd name="T4" fmla="*/ 8 w 15"/>
                <a:gd name="T5" fmla="*/ 0 h 14"/>
                <a:gd name="T6" fmla="*/ 15 w 15"/>
                <a:gd name="T7" fmla="*/ 7 h 14"/>
                <a:gd name="T8" fmla="*/ 8 w 15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4">
                  <a:moveTo>
                    <a:pt x="8" y="14"/>
                  </a:moveTo>
                  <a:lnTo>
                    <a:pt x="0" y="7"/>
                  </a:lnTo>
                  <a:lnTo>
                    <a:pt x="8" y="0"/>
                  </a:lnTo>
                  <a:lnTo>
                    <a:pt x="15" y="7"/>
                  </a:lnTo>
                  <a:lnTo>
                    <a:pt x="8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Rectangle 137"/>
            <p:cNvSpPr>
              <a:spLocks noChangeArrowheads="1"/>
            </p:cNvSpPr>
            <p:nvPr/>
          </p:nvSpPr>
          <p:spPr bwMode="auto">
            <a:xfrm>
              <a:off x="8064500" y="4406901"/>
              <a:ext cx="14288" cy="158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138"/>
            <p:cNvSpPr>
              <a:spLocks/>
            </p:cNvSpPr>
            <p:nvPr/>
          </p:nvSpPr>
          <p:spPr bwMode="auto">
            <a:xfrm>
              <a:off x="8037513" y="4456113"/>
              <a:ext cx="23813" cy="22225"/>
            </a:xfrm>
            <a:custGeom>
              <a:avLst/>
              <a:gdLst>
                <a:gd name="T0" fmla="*/ 8 w 15"/>
                <a:gd name="T1" fmla="*/ 14 h 14"/>
                <a:gd name="T2" fmla="*/ 0 w 15"/>
                <a:gd name="T3" fmla="*/ 7 h 14"/>
                <a:gd name="T4" fmla="*/ 8 w 15"/>
                <a:gd name="T5" fmla="*/ 0 h 14"/>
                <a:gd name="T6" fmla="*/ 15 w 15"/>
                <a:gd name="T7" fmla="*/ 7 h 14"/>
                <a:gd name="T8" fmla="*/ 8 w 15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4">
                  <a:moveTo>
                    <a:pt x="8" y="14"/>
                  </a:moveTo>
                  <a:lnTo>
                    <a:pt x="0" y="7"/>
                  </a:lnTo>
                  <a:lnTo>
                    <a:pt x="8" y="0"/>
                  </a:lnTo>
                  <a:lnTo>
                    <a:pt x="15" y="7"/>
                  </a:lnTo>
                  <a:lnTo>
                    <a:pt x="8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139"/>
            <p:cNvSpPr>
              <a:spLocks/>
            </p:cNvSpPr>
            <p:nvPr/>
          </p:nvSpPr>
          <p:spPr bwMode="auto">
            <a:xfrm>
              <a:off x="7932738" y="4456113"/>
              <a:ext cx="22225" cy="22225"/>
            </a:xfrm>
            <a:custGeom>
              <a:avLst/>
              <a:gdLst>
                <a:gd name="T0" fmla="*/ 7 w 14"/>
                <a:gd name="T1" fmla="*/ 14 h 14"/>
                <a:gd name="T2" fmla="*/ 0 w 14"/>
                <a:gd name="T3" fmla="*/ 7 h 14"/>
                <a:gd name="T4" fmla="*/ 7 w 14"/>
                <a:gd name="T5" fmla="*/ 0 h 14"/>
                <a:gd name="T6" fmla="*/ 14 w 14"/>
                <a:gd name="T7" fmla="*/ 7 h 14"/>
                <a:gd name="T8" fmla="*/ 7 w 14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7" y="14"/>
                  </a:moveTo>
                  <a:lnTo>
                    <a:pt x="0" y="7"/>
                  </a:lnTo>
                  <a:lnTo>
                    <a:pt x="7" y="0"/>
                  </a:lnTo>
                  <a:lnTo>
                    <a:pt x="14" y="7"/>
                  </a:lnTo>
                  <a:lnTo>
                    <a:pt x="7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 140"/>
            <p:cNvSpPr>
              <a:spLocks noChangeArrowheads="1"/>
            </p:cNvSpPr>
            <p:nvPr/>
          </p:nvSpPr>
          <p:spPr bwMode="auto">
            <a:xfrm>
              <a:off x="7913688" y="4406901"/>
              <a:ext cx="15875" cy="158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141"/>
            <p:cNvSpPr>
              <a:spLocks/>
            </p:cNvSpPr>
            <p:nvPr/>
          </p:nvSpPr>
          <p:spPr bwMode="auto">
            <a:xfrm>
              <a:off x="7932738" y="4351338"/>
              <a:ext cx="22225" cy="22225"/>
            </a:xfrm>
            <a:custGeom>
              <a:avLst/>
              <a:gdLst>
                <a:gd name="T0" fmla="*/ 7 w 14"/>
                <a:gd name="T1" fmla="*/ 14 h 14"/>
                <a:gd name="T2" fmla="*/ 0 w 14"/>
                <a:gd name="T3" fmla="*/ 7 h 14"/>
                <a:gd name="T4" fmla="*/ 7 w 14"/>
                <a:gd name="T5" fmla="*/ 0 h 14"/>
                <a:gd name="T6" fmla="*/ 14 w 14"/>
                <a:gd name="T7" fmla="*/ 7 h 14"/>
                <a:gd name="T8" fmla="*/ 7 w 14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7" y="14"/>
                  </a:moveTo>
                  <a:lnTo>
                    <a:pt x="0" y="7"/>
                  </a:lnTo>
                  <a:lnTo>
                    <a:pt x="7" y="0"/>
                  </a:lnTo>
                  <a:lnTo>
                    <a:pt x="14" y="7"/>
                  </a:lnTo>
                  <a:lnTo>
                    <a:pt x="7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930621" y="1209565"/>
            <a:ext cx="271219" cy="260022"/>
            <a:chOff x="4119563" y="2901951"/>
            <a:chExt cx="346075" cy="331788"/>
          </a:xfrm>
          <a:solidFill>
            <a:srgbClr val="0F547E"/>
          </a:solidFill>
        </p:grpSpPr>
        <p:sp>
          <p:nvSpPr>
            <p:cNvPr id="41" name="Freeform 146"/>
            <p:cNvSpPr>
              <a:spLocks/>
            </p:cNvSpPr>
            <p:nvPr/>
          </p:nvSpPr>
          <p:spPr bwMode="auto">
            <a:xfrm>
              <a:off x="4360863" y="3052763"/>
              <a:ext cx="104775" cy="150813"/>
            </a:xfrm>
            <a:custGeom>
              <a:avLst/>
              <a:gdLst>
                <a:gd name="T0" fmla="*/ 17 w 28"/>
                <a:gd name="T1" fmla="*/ 22 h 40"/>
                <a:gd name="T2" fmla="*/ 22 w 28"/>
                <a:gd name="T3" fmla="*/ 12 h 40"/>
                <a:gd name="T4" fmla="*/ 10 w 28"/>
                <a:gd name="T5" fmla="*/ 0 h 40"/>
                <a:gd name="T6" fmla="*/ 2 w 28"/>
                <a:gd name="T7" fmla="*/ 3 h 40"/>
                <a:gd name="T8" fmla="*/ 2 w 28"/>
                <a:gd name="T9" fmla="*/ 8 h 40"/>
                <a:gd name="T10" fmla="*/ 0 w 28"/>
                <a:gd name="T11" fmla="*/ 18 h 40"/>
                <a:gd name="T12" fmla="*/ 3 w 28"/>
                <a:gd name="T13" fmla="*/ 22 h 40"/>
                <a:gd name="T14" fmla="*/ 0 w 28"/>
                <a:gd name="T15" fmla="*/ 23 h 40"/>
                <a:gd name="T16" fmla="*/ 10 w 28"/>
                <a:gd name="T17" fmla="*/ 40 h 40"/>
                <a:gd name="T18" fmla="*/ 26 w 28"/>
                <a:gd name="T19" fmla="*/ 40 h 40"/>
                <a:gd name="T20" fmla="*/ 28 w 28"/>
                <a:gd name="T21" fmla="*/ 38 h 40"/>
                <a:gd name="T22" fmla="*/ 17 w 28"/>
                <a:gd name="T23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40">
                  <a:moveTo>
                    <a:pt x="17" y="22"/>
                  </a:moveTo>
                  <a:cubicBezTo>
                    <a:pt x="20" y="19"/>
                    <a:pt x="22" y="16"/>
                    <a:pt x="22" y="12"/>
                  </a:cubicBezTo>
                  <a:cubicBezTo>
                    <a:pt x="22" y="5"/>
                    <a:pt x="17" y="0"/>
                    <a:pt x="10" y="0"/>
                  </a:cubicBezTo>
                  <a:cubicBezTo>
                    <a:pt x="7" y="0"/>
                    <a:pt x="4" y="1"/>
                    <a:pt x="2" y="3"/>
                  </a:cubicBezTo>
                  <a:cubicBezTo>
                    <a:pt x="2" y="5"/>
                    <a:pt x="2" y="7"/>
                    <a:pt x="2" y="8"/>
                  </a:cubicBezTo>
                  <a:cubicBezTo>
                    <a:pt x="2" y="12"/>
                    <a:pt x="1" y="15"/>
                    <a:pt x="0" y="18"/>
                  </a:cubicBezTo>
                  <a:cubicBezTo>
                    <a:pt x="1" y="19"/>
                    <a:pt x="2" y="21"/>
                    <a:pt x="3" y="22"/>
                  </a:cubicBezTo>
                  <a:cubicBezTo>
                    <a:pt x="2" y="22"/>
                    <a:pt x="1" y="23"/>
                    <a:pt x="0" y="23"/>
                  </a:cubicBezTo>
                  <a:cubicBezTo>
                    <a:pt x="5" y="27"/>
                    <a:pt x="9" y="33"/>
                    <a:pt x="10" y="40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27" y="40"/>
                    <a:pt x="28" y="39"/>
                    <a:pt x="28" y="38"/>
                  </a:cubicBezTo>
                  <a:cubicBezTo>
                    <a:pt x="28" y="31"/>
                    <a:pt x="24" y="24"/>
                    <a:pt x="17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147"/>
            <p:cNvSpPr>
              <a:spLocks/>
            </p:cNvSpPr>
            <p:nvPr/>
          </p:nvSpPr>
          <p:spPr bwMode="auto">
            <a:xfrm>
              <a:off x="4119563" y="3052763"/>
              <a:ext cx="106363" cy="150813"/>
            </a:xfrm>
            <a:custGeom>
              <a:avLst/>
              <a:gdLst>
                <a:gd name="T0" fmla="*/ 28 w 28"/>
                <a:gd name="T1" fmla="*/ 23 h 40"/>
                <a:gd name="T2" fmla="*/ 25 w 28"/>
                <a:gd name="T3" fmla="*/ 22 h 40"/>
                <a:gd name="T4" fmla="*/ 28 w 28"/>
                <a:gd name="T5" fmla="*/ 18 h 40"/>
                <a:gd name="T6" fmla="*/ 26 w 28"/>
                <a:gd name="T7" fmla="*/ 8 h 40"/>
                <a:gd name="T8" fmla="*/ 26 w 28"/>
                <a:gd name="T9" fmla="*/ 3 h 40"/>
                <a:gd name="T10" fmla="*/ 18 w 28"/>
                <a:gd name="T11" fmla="*/ 0 h 40"/>
                <a:gd name="T12" fmla="*/ 6 w 28"/>
                <a:gd name="T13" fmla="*/ 12 h 40"/>
                <a:gd name="T14" fmla="*/ 11 w 28"/>
                <a:gd name="T15" fmla="*/ 22 h 40"/>
                <a:gd name="T16" fmla="*/ 0 w 28"/>
                <a:gd name="T17" fmla="*/ 38 h 40"/>
                <a:gd name="T18" fmla="*/ 2 w 28"/>
                <a:gd name="T19" fmla="*/ 40 h 40"/>
                <a:gd name="T20" fmla="*/ 18 w 28"/>
                <a:gd name="T21" fmla="*/ 40 h 40"/>
                <a:gd name="T22" fmla="*/ 28 w 28"/>
                <a:gd name="T23" fmla="*/ 2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40">
                  <a:moveTo>
                    <a:pt x="28" y="23"/>
                  </a:moveTo>
                  <a:cubicBezTo>
                    <a:pt x="27" y="23"/>
                    <a:pt x="26" y="22"/>
                    <a:pt x="25" y="22"/>
                  </a:cubicBezTo>
                  <a:cubicBezTo>
                    <a:pt x="26" y="21"/>
                    <a:pt x="27" y="19"/>
                    <a:pt x="28" y="18"/>
                  </a:cubicBezTo>
                  <a:cubicBezTo>
                    <a:pt x="27" y="15"/>
                    <a:pt x="26" y="12"/>
                    <a:pt x="26" y="8"/>
                  </a:cubicBezTo>
                  <a:cubicBezTo>
                    <a:pt x="26" y="7"/>
                    <a:pt x="26" y="5"/>
                    <a:pt x="26" y="3"/>
                  </a:cubicBezTo>
                  <a:cubicBezTo>
                    <a:pt x="24" y="1"/>
                    <a:pt x="21" y="0"/>
                    <a:pt x="18" y="0"/>
                  </a:cubicBezTo>
                  <a:cubicBezTo>
                    <a:pt x="11" y="0"/>
                    <a:pt x="6" y="5"/>
                    <a:pt x="6" y="12"/>
                  </a:cubicBezTo>
                  <a:cubicBezTo>
                    <a:pt x="6" y="16"/>
                    <a:pt x="8" y="19"/>
                    <a:pt x="11" y="22"/>
                  </a:cubicBezTo>
                  <a:cubicBezTo>
                    <a:pt x="4" y="24"/>
                    <a:pt x="0" y="31"/>
                    <a:pt x="0" y="38"/>
                  </a:cubicBezTo>
                  <a:cubicBezTo>
                    <a:pt x="0" y="39"/>
                    <a:pt x="1" y="40"/>
                    <a:pt x="2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9" y="33"/>
                    <a:pt x="23" y="27"/>
                    <a:pt x="28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148"/>
            <p:cNvSpPr>
              <a:spLocks/>
            </p:cNvSpPr>
            <p:nvPr/>
          </p:nvSpPr>
          <p:spPr bwMode="auto">
            <a:xfrm>
              <a:off x="4206875" y="2978151"/>
              <a:ext cx="173038" cy="52388"/>
            </a:xfrm>
            <a:custGeom>
              <a:avLst/>
              <a:gdLst>
                <a:gd name="T0" fmla="*/ 2 w 46"/>
                <a:gd name="T1" fmla="*/ 14 h 14"/>
                <a:gd name="T2" fmla="*/ 1 w 46"/>
                <a:gd name="T3" fmla="*/ 14 h 14"/>
                <a:gd name="T4" fmla="*/ 1 w 46"/>
                <a:gd name="T5" fmla="*/ 11 h 14"/>
                <a:gd name="T6" fmla="*/ 23 w 46"/>
                <a:gd name="T7" fmla="*/ 0 h 14"/>
                <a:gd name="T8" fmla="*/ 45 w 46"/>
                <a:gd name="T9" fmla="*/ 11 h 14"/>
                <a:gd name="T10" fmla="*/ 45 w 46"/>
                <a:gd name="T11" fmla="*/ 14 h 14"/>
                <a:gd name="T12" fmla="*/ 42 w 46"/>
                <a:gd name="T13" fmla="*/ 13 h 14"/>
                <a:gd name="T14" fmla="*/ 23 w 46"/>
                <a:gd name="T15" fmla="*/ 4 h 14"/>
                <a:gd name="T16" fmla="*/ 4 w 46"/>
                <a:gd name="T17" fmla="*/ 13 h 14"/>
                <a:gd name="T18" fmla="*/ 2 w 46"/>
                <a:gd name="T1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" h="14">
                  <a:moveTo>
                    <a:pt x="2" y="14"/>
                  </a:moveTo>
                  <a:cubicBezTo>
                    <a:pt x="2" y="14"/>
                    <a:pt x="2" y="14"/>
                    <a:pt x="1" y="14"/>
                  </a:cubicBezTo>
                  <a:cubicBezTo>
                    <a:pt x="0" y="13"/>
                    <a:pt x="0" y="12"/>
                    <a:pt x="1" y="11"/>
                  </a:cubicBezTo>
                  <a:cubicBezTo>
                    <a:pt x="6" y="4"/>
                    <a:pt x="14" y="0"/>
                    <a:pt x="23" y="0"/>
                  </a:cubicBezTo>
                  <a:cubicBezTo>
                    <a:pt x="32" y="0"/>
                    <a:pt x="40" y="4"/>
                    <a:pt x="45" y="11"/>
                  </a:cubicBezTo>
                  <a:cubicBezTo>
                    <a:pt x="46" y="12"/>
                    <a:pt x="46" y="13"/>
                    <a:pt x="45" y="14"/>
                  </a:cubicBezTo>
                  <a:cubicBezTo>
                    <a:pt x="44" y="14"/>
                    <a:pt x="43" y="14"/>
                    <a:pt x="42" y="13"/>
                  </a:cubicBezTo>
                  <a:cubicBezTo>
                    <a:pt x="37" y="7"/>
                    <a:pt x="30" y="4"/>
                    <a:pt x="23" y="4"/>
                  </a:cubicBezTo>
                  <a:cubicBezTo>
                    <a:pt x="16" y="4"/>
                    <a:pt x="9" y="7"/>
                    <a:pt x="4" y="13"/>
                  </a:cubicBezTo>
                  <a:cubicBezTo>
                    <a:pt x="4" y="14"/>
                    <a:pt x="3" y="14"/>
                    <a:pt x="2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 149"/>
            <p:cNvSpPr>
              <a:spLocks/>
            </p:cNvSpPr>
            <p:nvPr/>
          </p:nvSpPr>
          <p:spPr bwMode="auto">
            <a:xfrm>
              <a:off x="4179888" y="2940051"/>
              <a:ext cx="225425" cy="68263"/>
            </a:xfrm>
            <a:custGeom>
              <a:avLst/>
              <a:gdLst>
                <a:gd name="T0" fmla="*/ 2 w 60"/>
                <a:gd name="T1" fmla="*/ 17 h 18"/>
                <a:gd name="T2" fmla="*/ 1 w 60"/>
                <a:gd name="T3" fmla="*/ 17 h 18"/>
                <a:gd name="T4" fmla="*/ 0 w 60"/>
                <a:gd name="T5" fmla="*/ 14 h 18"/>
                <a:gd name="T6" fmla="*/ 30 w 60"/>
                <a:gd name="T7" fmla="*/ 0 h 18"/>
                <a:gd name="T8" fmla="*/ 60 w 60"/>
                <a:gd name="T9" fmla="*/ 14 h 18"/>
                <a:gd name="T10" fmla="*/ 59 w 60"/>
                <a:gd name="T11" fmla="*/ 17 h 18"/>
                <a:gd name="T12" fmla="*/ 56 w 60"/>
                <a:gd name="T13" fmla="*/ 17 h 18"/>
                <a:gd name="T14" fmla="*/ 30 w 60"/>
                <a:gd name="T15" fmla="*/ 4 h 18"/>
                <a:gd name="T16" fmla="*/ 4 w 60"/>
                <a:gd name="T17" fmla="*/ 17 h 18"/>
                <a:gd name="T18" fmla="*/ 2 w 60"/>
                <a:gd name="T19" fmla="*/ 1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18">
                  <a:moveTo>
                    <a:pt x="2" y="17"/>
                  </a:moveTo>
                  <a:cubicBezTo>
                    <a:pt x="2" y="17"/>
                    <a:pt x="1" y="17"/>
                    <a:pt x="1" y="17"/>
                  </a:cubicBezTo>
                  <a:cubicBezTo>
                    <a:pt x="0" y="16"/>
                    <a:pt x="0" y="15"/>
                    <a:pt x="0" y="14"/>
                  </a:cubicBezTo>
                  <a:cubicBezTo>
                    <a:pt x="8" y="5"/>
                    <a:pt x="18" y="0"/>
                    <a:pt x="30" y="0"/>
                  </a:cubicBezTo>
                  <a:cubicBezTo>
                    <a:pt x="42" y="0"/>
                    <a:pt x="52" y="5"/>
                    <a:pt x="60" y="14"/>
                  </a:cubicBezTo>
                  <a:cubicBezTo>
                    <a:pt x="60" y="15"/>
                    <a:pt x="60" y="16"/>
                    <a:pt x="59" y="17"/>
                  </a:cubicBezTo>
                  <a:cubicBezTo>
                    <a:pt x="58" y="18"/>
                    <a:pt x="57" y="17"/>
                    <a:pt x="56" y="17"/>
                  </a:cubicBezTo>
                  <a:cubicBezTo>
                    <a:pt x="50" y="9"/>
                    <a:pt x="40" y="4"/>
                    <a:pt x="30" y="4"/>
                  </a:cubicBezTo>
                  <a:cubicBezTo>
                    <a:pt x="20" y="4"/>
                    <a:pt x="10" y="9"/>
                    <a:pt x="4" y="17"/>
                  </a:cubicBezTo>
                  <a:cubicBezTo>
                    <a:pt x="3" y="17"/>
                    <a:pt x="3" y="17"/>
                    <a:pt x="2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150"/>
            <p:cNvSpPr>
              <a:spLocks/>
            </p:cNvSpPr>
            <p:nvPr/>
          </p:nvSpPr>
          <p:spPr bwMode="auto">
            <a:xfrm>
              <a:off x="4149725" y="2901951"/>
              <a:ext cx="285750" cy="84138"/>
            </a:xfrm>
            <a:custGeom>
              <a:avLst/>
              <a:gdLst>
                <a:gd name="T0" fmla="*/ 74 w 76"/>
                <a:gd name="T1" fmla="*/ 21 h 22"/>
                <a:gd name="T2" fmla="*/ 73 w 76"/>
                <a:gd name="T3" fmla="*/ 21 h 22"/>
                <a:gd name="T4" fmla="*/ 38 w 76"/>
                <a:gd name="T5" fmla="*/ 4 h 22"/>
                <a:gd name="T6" fmla="*/ 4 w 76"/>
                <a:gd name="T7" fmla="*/ 21 h 22"/>
                <a:gd name="T8" fmla="*/ 1 w 76"/>
                <a:gd name="T9" fmla="*/ 21 h 22"/>
                <a:gd name="T10" fmla="*/ 0 w 76"/>
                <a:gd name="T11" fmla="*/ 18 h 22"/>
                <a:gd name="T12" fmla="*/ 38 w 76"/>
                <a:gd name="T13" fmla="*/ 0 h 22"/>
                <a:gd name="T14" fmla="*/ 76 w 76"/>
                <a:gd name="T15" fmla="*/ 18 h 22"/>
                <a:gd name="T16" fmla="*/ 75 w 76"/>
                <a:gd name="T17" fmla="*/ 21 h 22"/>
                <a:gd name="T18" fmla="*/ 74 w 76"/>
                <a:gd name="T19" fmla="*/ 2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6" h="22">
                  <a:moveTo>
                    <a:pt x="74" y="21"/>
                  </a:moveTo>
                  <a:cubicBezTo>
                    <a:pt x="73" y="21"/>
                    <a:pt x="73" y="21"/>
                    <a:pt x="73" y="21"/>
                  </a:cubicBezTo>
                  <a:cubicBezTo>
                    <a:pt x="64" y="10"/>
                    <a:pt x="52" y="4"/>
                    <a:pt x="38" y="4"/>
                  </a:cubicBezTo>
                  <a:cubicBezTo>
                    <a:pt x="24" y="4"/>
                    <a:pt x="12" y="10"/>
                    <a:pt x="4" y="21"/>
                  </a:cubicBezTo>
                  <a:cubicBezTo>
                    <a:pt x="3" y="21"/>
                    <a:pt x="2" y="22"/>
                    <a:pt x="1" y="21"/>
                  </a:cubicBezTo>
                  <a:cubicBezTo>
                    <a:pt x="0" y="20"/>
                    <a:pt x="0" y="19"/>
                    <a:pt x="0" y="18"/>
                  </a:cubicBezTo>
                  <a:cubicBezTo>
                    <a:pt x="10" y="7"/>
                    <a:pt x="23" y="0"/>
                    <a:pt x="38" y="0"/>
                  </a:cubicBezTo>
                  <a:cubicBezTo>
                    <a:pt x="53" y="0"/>
                    <a:pt x="66" y="7"/>
                    <a:pt x="76" y="18"/>
                  </a:cubicBezTo>
                  <a:cubicBezTo>
                    <a:pt x="76" y="19"/>
                    <a:pt x="76" y="20"/>
                    <a:pt x="75" y="21"/>
                  </a:cubicBezTo>
                  <a:cubicBezTo>
                    <a:pt x="75" y="21"/>
                    <a:pt x="75" y="21"/>
                    <a:pt x="74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151"/>
            <p:cNvSpPr>
              <a:spLocks/>
            </p:cNvSpPr>
            <p:nvPr/>
          </p:nvSpPr>
          <p:spPr bwMode="auto">
            <a:xfrm>
              <a:off x="4198938" y="3022601"/>
              <a:ext cx="187325" cy="211138"/>
            </a:xfrm>
            <a:custGeom>
              <a:avLst/>
              <a:gdLst>
                <a:gd name="T0" fmla="*/ 50 w 50"/>
                <a:gd name="T1" fmla="*/ 53 h 56"/>
                <a:gd name="T2" fmla="*/ 34 w 50"/>
                <a:gd name="T3" fmla="*/ 30 h 56"/>
                <a:gd name="T4" fmla="*/ 41 w 50"/>
                <a:gd name="T5" fmla="*/ 16 h 56"/>
                <a:gd name="T6" fmla="*/ 25 w 50"/>
                <a:gd name="T7" fmla="*/ 0 h 56"/>
                <a:gd name="T8" fmla="*/ 9 w 50"/>
                <a:gd name="T9" fmla="*/ 16 h 56"/>
                <a:gd name="T10" fmla="*/ 16 w 50"/>
                <a:gd name="T11" fmla="*/ 30 h 56"/>
                <a:gd name="T12" fmla="*/ 0 w 50"/>
                <a:gd name="T13" fmla="*/ 54 h 56"/>
                <a:gd name="T14" fmla="*/ 2 w 50"/>
                <a:gd name="T15" fmla="*/ 56 h 56"/>
                <a:gd name="T16" fmla="*/ 48 w 50"/>
                <a:gd name="T17" fmla="*/ 56 h 56"/>
                <a:gd name="T18" fmla="*/ 48 w 50"/>
                <a:gd name="T19" fmla="*/ 56 h 56"/>
                <a:gd name="T20" fmla="*/ 50 w 50"/>
                <a:gd name="T21" fmla="*/ 54 h 56"/>
                <a:gd name="T22" fmla="*/ 50 w 50"/>
                <a:gd name="T23" fmla="*/ 53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0" h="56">
                  <a:moveTo>
                    <a:pt x="50" y="53"/>
                  </a:moveTo>
                  <a:cubicBezTo>
                    <a:pt x="50" y="43"/>
                    <a:pt x="43" y="34"/>
                    <a:pt x="34" y="30"/>
                  </a:cubicBezTo>
                  <a:cubicBezTo>
                    <a:pt x="38" y="28"/>
                    <a:pt x="41" y="22"/>
                    <a:pt x="41" y="16"/>
                  </a:cubicBezTo>
                  <a:cubicBezTo>
                    <a:pt x="41" y="7"/>
                    <a:pt x="34" y="0"/>
                    <a:pt x="25" y="0"/>
                  </a:cubicBezTo>
                  <a:cubicBezTo>
                    <a:pt x="16" y="0"/>
                    <a:pt x="9" y="7"/>
                    <a:pt x="9" y="16"/>
                  </a:cubicBezTo>
                  <a:cubicBezTo>
                    <a:pt x="9" y="22"/>
                    <a:pt x="12" y="28"/>
                    <a:pt x="16" y="30"/>
                  </a:cubicBezTo>
                  <a:cubicBezTo>
                    <a:pt x="7" y="34"/>
                    <a:pt x="0" y="43"/>
                    <a:pt x="0" y="54"/>
                  </a:cubicBezTo>
                  <a:cubicBezTo>
                    <a:pt x="0" y="55"/>
                    <a:pt x="1" y="56"/>
                    <a:pt x="2" y="56"/>
                  </a:cubicBezTo>
                  <a:cubicBezTo>
                    <a:pt x="48" y="56"/>
                    <a:pt x="48" y="56"/>
                    <a:pt x="48" y="56"/>
                  </a:cubicBezTo>
                  <a:cubicBezTo>
                    <a:pt x="48" y="56"/>
                    <a:pt x="48" y="56"/>
                    <a:pt x="48" y="56"/>
                  </a:cubicBezTo>
                  <a:cubicBezTo>
                    <a:pt x="49" y="56"/>
                    <a:pt x="50" y="55"/>
                    <a:pt x="50" y="54"/>
                  </a:cubicBezTo>
                  <a:cubicBezTo>
                    <a:pt x="50" y="54"/>
                    <a:pt x="50" y="54"/>
                    <a:pt x="50" y="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7" name="Rectangle 2">
            <a:extLst>
              <a:ext uri="{FF2B5EF4-FFF2-40B4-BE49-F238E27FC236}">
                <a16:creationId xmlns:a16="http://schemas.microsoft.com/office/drawing/2014/main" id="{956A542B-FE5B-4AD1-8125-5730EC354934}"/>
              </a:ext>
            </a:extLst>
          </p:cNvPr>
          <p:cNvSpPr txBox="1">
            <a:spLocks noChangeArrowheads="1"/>
          </p:cNvSpPr>
          <p:nvPr/>
        </p:nvSpPr>
        <p:spPr>
          <a:xfrm>
            <a:off x="6267079" y="2116471"/>
            <a:ext cx="3325167" cy="2875082"/>
          </a:xfrm>
          <a:prstGeom prst="rect">
            <a:avLst/>
          </a:prstGeom>
        </p:spPr>
        <p:txBody>
          <a:bodyPr wrap="square" lIns="0" anchor="t">
            <a:sp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2100" b="1" kern="1200">
                <a:solidFill>
                  <a:srgbClr val="2D2D2D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Verbindlichkeit erzeugen </a:t>
            </a:r>
            <a:r>
              <a:rPr lang="de-DE" sz="1000" dirty="0">
                <a:solidFill>
                  <a:srgbClr val="349BB0"/>
                </a:solidFill>
                <a:latin typeface="Calibri Light" panose="020F0302020204030204"/>
              </a:rPr>
              <a:t>(live &amp; remote)</a:t>
            </a:r>
          </a:p>
          <a:p>
            <a:pPr algn="l">
              <a:lnSpc>
                <a:spcPct val="150000"/>
              </a:lnSpc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Angewandte Verkaufspsychologie &amp; Effektive Sprachmuster </a:t>
            </a:r>
            <a:r>
              <a:rPr lang="de-DE" sz="1000" dirty="0">
                <a:solidFill>
                  <a:srgbClr val="349BB0"/>
                </a:solidFill>
                <a:latin typeface="Calibri Light" panose="020F0302020204030204"/>
              </a:rPr>
              <a:t>(live &amp; remote)</a:t>
            </a:r>
          </a:p>
          <a:p>
            <a:pPr algn="l">
              <a:lnSpc>
                <a:spcPct val="150000"/>
              </a:lnSpc>
              <a:defRPr/>
            </a:pPr>
            <a:r>
              <a:rPr lang="de-DE" sz="1400" dirty="0">
                <a:solidFill>
                  <a:srgbClr val="5B9BD5">
                    <a:lumMod val="50000"/>
                  </a:srgbClr>
                </a:solidFill>
                <a:latin typeface="Calibri Light" panose="020F0302020204030204"/>
              </a:rPr>
              <a:t>Vertrauensbildende Problemlösung </a:t>
            </a:r>
            <a:r>
              <a:rPr lang="de-DE" sz="1000" dirty="0">
                <a:solidFill>
                  <a:srgbClr val="349BB0"/>
                </a:solidFill>
                <a:latin typeface="Calibri Light" panose="020F0302020204030204"/>
              </a:rPr>
              <a:t>(live &amp; remote)</a:t>
            </a:r>
          </a:p>
          <a:p>
            <a:pPr algn="l">
              <a:lnSpc>
                <a:spcPct val="150000"/>
              </a:lnSpc>
              <a:defRPr/>
            </a:pPr>
            <a:r>
              <a:rPr lang="de-DE" sz="1400" dirty="0">
                <a:solidFill>
                  <a:srgbClr val="5B9BD5">
                    <a:lumMod val="50000"/>
                  </a:srgbClr>
                </a:solidFill>
                <a:latin typeface="Calibri Light" panose="020F0302020204030204"/>
              </a:rPr>
              <a:t>Beziehungsmanagement auf Distanz (Telefon, Mail, Social Media)</a:t>
            </a:r>
            <a:endParaRPr kumimoji="0" lang="de-DE" sz="14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algn="l">
              <a:lnSpc>
                <a:spcPct val="150000"/>
              </a:lnSpc>
              <a:defRPr/>
            </a:pPr>
            <a:endParaRPr kumimoji="0" lang="de-DE" sz="14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4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792306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0641" y="1048854"/>
            <a:ext cx="6330899" cy="4220569"/>
          </a:xfrm>
        </p:spPr>
        <p:txBody>
          <a:bodyPr>
            <a:normAutofit/>
          </a:bodyPr>
          <a:lstStyle/>
          <a:p>
            <a:r>
              <a:rPr lang="de-DE" b="1" dirty="0">
                <a:solidFill>
                  <a:schemeClr val="accent1">
                    <a:lumMod val="75000"/>
                  </a:schemeClr>
                </a:solidFill>
              </a:rPr>
              <a:t>Beispiel:</a:t>
            </a:r>
            <a:br>
              <a:rPr lang="de-DE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DE" b="1" dirty="0">
                <a:solidFill>
                  <a:schemeClr val="accent1">
                    <a:lumMod val="75000"/>
                  </a:schemeClr>
                </a:solidFill>
              </a:rPr>
              <a:t>Beziehungsmanagement </a:t>
            </a:r>
            <a:br>
              <a:rPr lang="de-DE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DE" b="1" dirty="0">
                <a:solidFill>
                  <a:schemeClr val="accent1">
                    <a:lumMod val="75000"/>
                  </a:schemeClr>
                </a:solidFill>
              </a:rPr>
              <a:t>auf Distanz </a:t>
            </a:r>
            <a:br>
              <a:rPr lang="de-DE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DE" b="1" dirty="0">
                <a:solidFill>
                  <a:schemeClr val="accent1">
                    <a:lumMod val="75000"/>
                  </a:schemeClr>
                </a:solidFill>
              </a:rPr>
              <a:t>Kundenreaktionen sind</a:t>
            </a:r>
            <a:br>
              <a:rPr lang="de-DE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DE" b="1" dirty="0">
                <a:solidFill>
                  <a:schemeClr val="accent1">
                    <a:lumMod val="75000"/>
                  </a:schemeClr>
                </a:solidFill>
              </a:rPr>
              <a:t>selten unvorhersehbar….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906B2B9-5EDC-46E5-B6CB-F5A4EC84FC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0591" y="0"/>
            <a:ext cx="50893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1728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 Ligh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36A9F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468</Words>
  <Application>Microsoft Office PowerPoint</Application>
  <PresentationFormat>Widescreen</PresentationFormat>
  <Paragraphs>176</Paragraphs>
  <Slides>15</Slides>
  <Notes>10</Notes>
  <HiddenSlides>3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Arial</vt:lpstr>
      <vt:lpstr>Calibri</vt:lpstr>
      <vt:lpstr>Calibri Light</vt:lpstr>
      <vt:lpstr>Franklin Gothic Medium Cond</vt:lpstr>
      <vt:lpstr>Wingdings</vt:lpstr>
      <vt:lpstr>Wingdings 2</vt:lpstr>
      <vt:lpstr>Office</vt:lpstr>
      <vt:lpstr>1_Custom Design</vt:lpstr>
      <vt:lpstr>2_Custom Design</vt:lpstr>
      <vt:lpstr>4_Custom Design</vt:lpstr>
      <vt:lpstr>Image</vt:lpstr>
      <vt:lpstr>PowerPoint Presentation</vt:lpstr>
      <vt:lpstr>I</vt:lpstr>
      <vt:lpstr>PowerPoint Presentation</vt:lpstr>
      <vt:lpstr>Tests</vt:lpstr>
      <vt:lpstr>PowerPoint Presentation</vt:lpstr>
      <vt:lpstr>PowerPoint Presentation</vt:lpstr>
      <vt:lpstr>PowerPoint Presentation</vt:lpstr>
      <vt:lpstr>Konkrete Ideen:</vt:lpstr>
      <vt:lpstr>Beispiel: Beziehungsmanagement  auf Distanz  Kundenreaktionen sind selten unvorhersehbar….</vt:lpstr>
      <vt:lpstr>PowerPoint Presentation</vt:lpstr>
      <vt:lpstr>PowerPoint Presentation</vt:lpstr>
      <vt:lpstr>I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Paul Khalil UPGRADE</dc:creator>
  <cp:lastModifiedBy>Yasaman Kimiavi</cp:lastModifiedBy>
  <cp:revision>91</cp:revision>
  <dcterms:created xsi:type="dcterms:W3CDTF">2021-03-30T19:55:57Z</dcterms:created>
  <dcterms:modified xsi:type="dcterms:W3CDTF">2025-05-18T06:51:49Z</dcterms:modified>
</cp:coreProperties>
</file>